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78" r:id="rId1"/>
  </p:sldMasterIdLst>
  <p:sldIdLst>
    <p:sldId id="256" r:id="rId2"/>
    <p:sldId id="257" r:id="rId3"/>
    <p:sldId id="262" r:id="rId4"/>
    <p:sldId id="261" r:id="rId5"/>
    <p:sldId id="263" r:id="rId6"/>
    <p:sldId id="269" r:id="rId7"/>
    <p:sldId id="271" r:id="rId8"/>
    <p:sldId id="270" r:id="rId9"/>
    <p:sldId id="264" r:id="rId10"/>
    <p:sldId id="265" r:id="rId11"/>
    <p:sldId id="266" r:id="rId12"/>
    <p:sldId id="268" r:id="rId13"/>
    <p:sldId id="274" r:id="rId14"/>
    <p:sldId id="272" r:id="rId15"/>
    <p:sldId id="260" r:id="rId16"/>
    <p:sldId id="273"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615" autoAdjust="0"/>
    <p:restoredTop sz="88510" autoAdjust="0"/>
  </p:normalViewPr>
  <p:slideViewPr>
    <p:cSldViewPr>
      <p:cViewPr>
        <p:scale>
          <a:sx n="75" d="100"/>
          <a:sy n="75" d="100"/>
        </p:scale>
        <p:origin x="594" y="-3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313259" y="1300786"/>
            <a:ext cx="6517482" cy="2509213"/>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313259" y="3886201"/>
            <a:ext cx="6517482"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46" y="4289374"/>
            <a:ext cx="7773324" cy="81161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88558" y="698261"/>
            <a:ext cx="7366899"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331" y="5108728"/>
            <a:ext cx="7773339"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609600"/>
            <a:ext cx="7773339" cy="3427245"/>
          </a:xfrm>
        </p:spPr>
        <p:txBody>
          <a:bodyPr anchor="ctr"/>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331" y="4204821"/>
            <a:ext cx="7773339"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084659" y="609600"/>
            <a:ext cx="6977064"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290484" y="3610032"/>
            <a:ext cx="6564224"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331" y="4372797"/>
            <a:ext cx="7773339"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3D6D604-5538-4D03-960D-A2A638BA2924}" type="slidenum">
              <a:rPr lang="en-US" smtClean="0"/>
              <a:pPr/>
              <a:t>‹#›</a:t>
            </a:fld>
            <a:endParaRPr lang="en-US" dirty="0"/>
          </a:p>
        </p:txBody>
      </p:sp>
      <p:sp>
        <p:nvSpPr>
          <p:cNvPr id="13" name="TextBox 12"/>
          <p:cNvSpPr txBox="1"/>
          <p:nvPr/>
        </p:nvSpPr>
        <p:spPr>
          <a:xfrm>
            <a:off x="751116" y="754166"/>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7918169" y="2993578"/>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2138722"/>
            <a:ext cx="7773339" cy="2511835"/>
          </a:xfrm>
        </p:spPr>
        <p:txBody>
          <a:bodyPr anchor="b"/>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331" y="4662335"/>
            <a:ext cx="777333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5" name="Title 1"/>
          <p:cNvSpPr>
            <a:spLocks noGrp="1"/>
          </p:cNvSpPr>
          <p:nvPr>
            <p:ph type="title"/>
          </p:nvPr>
        </p:nvSpPr>
        <p:spPr>
          <a:xfrm>
            <a:off x="685331" y="609600"/>
            <a:ext cx="7773339" cy="1605094"/>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331" y="2367093"/>
            <a:ext cx="2474232"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331" y="2943356"/>
            <a:ext cx="2474232"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3339292" y="2367093"/>
            <a:ext cx="246864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3331012" y="2943356"/>
            <a:ext cx="2477513"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5979974" y="2367093"/>
            <a:ext cx="247869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5979974" y="2943356"/>
            <a:ext cx="247869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0" name="Title 1"/>
          <p:cNvSpPr>
            <a:spLocks noGrp="1"/>
          </p:cNvSpPr>
          <p:nvPr>
            <p:ph type="title"/>
          </p:nvPr>
        </p:nvSpPr>
        <p:spPr>
          <a:xfrm>
            <a:off x="685331" y="610772"/>
            <a:ext cx="7773339" cy="1603922"/>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5331" y="4204820"/>
            <a:ext cx="2472307"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331" y="2367093"/>
            <a:ext cx="2472307"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5331" y="4781082"/>
            <a:ext cx="2472307"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3332069" y="4204820"/>
            <a:ext cx="247637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3331011" y="2367093"/>
            <a:ext cx="2477514"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331011" y="4781081"/>
            <a:ext cx="2477514"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5979974" y="4204820"/>
            <a:ext cx="247551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5979974" y="2367093"/>
            <a:ext cx="2478696"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5979880" y="4781079"/>
            <a:ext cx="2478790"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331" y="2367094"/>
            <a:ext cx="7773339" cy="342410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Vertical Title 1"/>
          <p:cNvSpPr>
            <a:spLocks noGrp="1"/>
          </p:cNvSpPr>
          <p:nvPr>
            <p:ph type="title" orient="vert"/>
          </p:nvPr>
        </p:nvSpPr>
        <p:spPr>
          <a:xfrm>
            <a:off x="6543675" y="609602"/>
            <a:ext cx="1914995" cy="5181599"/>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331" y="609602"/>
            <a:ext cx="5744043" cy="518159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330" y="2367093"/>
            <a:ext cx="7772870"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828564"/>
            <a:ext cx="7763814" cy="2736819"/>
          </a:xfrm>
        </p:spPr>
        <p:txBody>
          <a:bodyPr anchor="b">
            <a:normAutofit/>
          </a:bodyPr>
          <a:lstStyle>
            <a:lvl1pP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685331" y="3657458"/>
            <a:ext cx="7763814"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4" name="Title 1"/>
          <p:cNvSpPr>
            <a:spLocks noGrp="1"/>
          </p:cNvSpPr>
          <p:nvPr>
            <p:ph type="title"/>
          </p:nvPr>
        </p:nvSpPr>
        <p:spPr>
          <a:xfrm>
            <a:off x="685332" y="618518"/>
            <a:ext cx="7773338" cy="1596177"/>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330" y="2367093"/>
            <a:ext cx="3829520"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4629150" y="2367093"/>
            <a:ext cx="3829050"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14" name="Title 1"/>
          <p:cNvSpPr>
            <a:spLocks noGrp="1"/>
          </p:cNvSpPr>
          <p:nvPr>
            <p:ph type="title"/>
          </p:nvPr>
        </p:nvSpPr>
        <p:spPr>
          <a:xfrm>
            <a:off x="685332" y="618518"/>
            <a:ext cx="7773338" cy="159617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59746" y="2371018"/>
            <a:ext cx="3655106"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331" y="3051013"/>
            <a:ext cx="3829520"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97317" y="2371018"/>
            <a:ext cx="3661353"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4629150" y="3051013"/>
            <a:ext cx="3829051"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Date Placeholder 1"/>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609600"/>
            <a:ext cx="2951766" cy="2023252"/>
          </a:xfrm>
        </p:spPr>
        <p:txBody>
          <a:bodyPr anchor="b"/>
          <a:lstStyle>
            <a:lvl1pPr algn="ctr">
              <a:defRPr sz="3200"/>
            </a:lvl1pPr>
          </a:lstStyle>
          <a:p>
            <a:r>
              <a:rPr lang="en-US" smtClean="0"/>
              <a:t>Click to edit Master title style</a:t>
            </a:r>
            <a:endParaRPr lang="en-US" dirty="0"/>
          </a:p>
        </p:txBody>
      </p:sp>
      <p:sp>
        <p:nvSpPr>
          <p:cNvPr id="10" name="Content Placeholder 2"/>
          <p:cNvSpPr>
            <a:spLocks noGrp="1"/>
          </p:cNvSpPr>
          <p:nvPr>
            <p:ph sz="quarter" idx="13"/>
          </p:nvPr>
        </p:nvSpPr>
        <p:spPr>
          <a:xfrm>
            <a:off x="3808547" y="609601"/>
            <a:ext cx="4650122" cy="518159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331" y="2632852"/>
            <a:ext cx="2951767"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685331" y="609600"/>
            <a:ext cx="4451227" cy="2023254"/>
          </a:xfrm>
        </p:spPr>
        <p:txBody>
          <a:bodyPr anchor="b"/>
          <a:lstStyle>
            <a:lvl1pPr algn="ct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68602" y="609601"/>
            <a:ext cx="2441519"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346" y="2632853"/>
            <a:ext cx="4451212"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0040D5-E1DB-4F59-85DE-FEDB6FB9DEB1}" type="datetimeFigureOut">
              <a:rPr lang="en-US" smtClean="0"/>
              <a:pPr/>
              <a:t>7/20/2017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3D6D604-5538-4D03-960D-A2A638BA2924}"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1" y="-1"/>
            <a:ext cx="9144002"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618518"/>
            <a:ext cx="7773338" cy="159617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331" y="2367094"/>
            <a:ext cx="7773339" cy="342410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759053" y="5883276"/>
            <a:ext cx="2057400" cy="365125"/>
          </a:xfrm>
          <a:prstGeom prst="rect">
            <a:avLst/>
          </a:prstGeom>
        </p:spPr>
        <p:txBody>
          <a:bodyPr vert="horz" lIns="91440" tIns="45720" rIns="91440" bIns="45720" rtlCol="0" anchor="ctr"/>
          <a:lstStyle>
            <a:lvl1pPr algn="r">
              <a:defRPr sz="1000">
                <a:solidFill>
                  <a:schemeClr val="tx1"/>
                </a:solidFill>
              </a:defRPr>
            </a:lvl1pPr>
          </a:lstStyle>
          <a:p>
            <a:fld id="{A00040D5-E1DB-4F59-85DE-FEDB6FB9DEB1}" type="datetimeFigureOut">
              <a:rPr lang="en-US" smtClean="0"/>
              <a:pPr/>
              <a:t>7/20/2017</a:t>
            </a:fld>
            <a:endParaRPr lang="en-US" dirty="0"/>
          </a:p>
        </p:txBody>
      </p:sp>
      <p:sp>
        <p:nvSpPr>
          <p:cNvPr id="5" name="Footer Placeholder 4"/>
          <p:cNvSpPr>
            <a:spLocks noGrp="1"/>
          </p:cNvSpPr>
          <p:nvPr>
            <p:ph type="ftr" sz="quarter" idx="3"/>
          </p:nvPr>
        </p:nvSpPr>
        <p:spPr>
          <a:xfrm>
            <a:off x="685331" y="5883276"/>
            <a:ext cx="5004665"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7885509" y="5883276"/>
            <a:ext cx="573161" cy="365125"/>
          </a:xfrm>
          <a:prstGeom prst="rect">
            <a:avLst/>
          </a:prstGeom>
        </p:spPr>
        <p:txBody>
          <a:bodyPr vert="horz" lIns="91440" tIns="45720" rIns="91440" bIns="45720" rtlCol="0" anchor="ctr"/>
          <a:lstStyle>
            <a:lvl1pPr algn="r">
              <a:defRPr sz="1000">
                <a:solidFill>
                  <a:schemeClr val="tx1"/>
                </a:solidFill>
              </a:defRPr>
            </a:lvl1pPr>
          </a:lstStyle>
          <a:p>
            <a:fld id="{93D6D604-5538-4D03-960D-A2A638BA2924}"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4379" r:id="rId1"/>
    <p:sldLayoutId id="2147484380" r:id="rId2"/>
    <p:sldLayoutId id="2147484381" r:id="rId3"/>
    <p:sldLayoutId id="2147484382" r:id="rId4"/>
    <p:sldLayoutId id="2147484383" r:id="rId5"/>
    <p:sldLayoutId id="2147484384" r:id="rId6"/>
    <p:sldLayoutId id="2147484385" r:id="rId7"/>
    <p:sldLayoutId id="2147484386" r:id="rId8"/>
    <p:sldLayoutId id="2147484387" r:id="rId9"/>
    <p:sldLayoutId id="2147484388" r:id="rId10"/>
    <p:sldLayoutId id="2147484389" r:id="rId11"/>
    <p:sldLayoutId id="2147484390" r:id="rId12"/>
    <p:sldLayoutId id="2147484391" r:id="rId13"/>
    <p:sldLayoutId id="2147484392" r:id="rId14"/>
    <p:sldLayoutId id="2147484393" r:id="rId15"/>
    <p:sldLayoutId id="2147484394" r:id="rId16"/>
    <p:sldLayoutId id="2147484395"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037771" y="1918213"/>
            <a:ext cx="7543800" cy="707886"/>
          </a:xfrm>
          <a:prstGeom prst="rect">
            <a:avLst/>
          </a:prstGeom>
          <a:noFill/>
          <a:effectLst>
            <a:innerShdw blurRad="63500" dist="50800" dir="5400000">
              <a:prstClr val="black">
                <a:alpha val="50000"/>
              </a:prstClr>
            </a:innerShdw>
          </a:effectLst>
        </p:spPr>
        <p:txBody>
          <a:bodyPr wrap="squar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4000" b="1" u="sng" cap="none" spc="50" dirty="0" smtClean="0">
                <a:ln w="11430"/>
                <a:solidFill>
                  <a:schemeClr val="accent2">
                    <a:lumMod val="50000"/>
                  </a:schemeClr>
                </a:solidFill>
                <a:effectLst>
                  <a:outerShdw blurRad="76200" dist="50800" dir="5400000" algn="tl" rotWithShape="0">
                    <a:srgbClr val="000000">
                      <a:alpha val="65000"/>
                    </a:srgbClr>
                  </a:outerShdw>
                </a:effectLst>
              </a:rPr>
              <a:t>HOSTEL MANAGEMENT SYSTEM</a:t>
            </a:r>
            <a:endParaRPr lang="en-US" sz="4000" b="1" u="sng" cap="none" spc="50" dirty="0">
              <a:ln w="11430"/>
              <a:solidFill>
                <a:schemeClr val="accent2">
                  <a:lumMod val="50000"/>
                </a:schemeClr>
              </a:solidFill>
              <a:effectLst>
                <a:outerShdw blurRad="76200" dist="50800" dir="5400000" algn="tl" rotWithShape="0">
                  <a:srgbClr val="000000">
                    <a:alpha val="65000"/>
                  </a:srgbClr>
                </a:outerShdw>
              </a:effectLst>
            </a:endParaRPr>
          </a:p>
        </p:txBody>
      </p:sp>
      <p:sp>
        <p:nvSpPr>
          <p:cNvPr id="7" name="Rectangle 6"/>
          <p:cNvSpPr/>
          <p:nvPr/>
        </p:nvSpPr>
        <p:spPr>
          <a:xfrm>
            <a:off x="1418771" y="3424535"/>
            <a:ext cx="6781800" cy="461665"/>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sz="2400" b="1" u="sng" cap="none" spc="0" dirty="0" smtClean="0">
                <a:ln w="11430"/>
                <a:solidFill>
                  <a:srgbClr val="0070C0"/>
                </a:solidFill>
                <a:effectLst>
                  <a:outerShdw blurRad="50800" dist="39000" dir="5460000" algn="tl">
                    <a:srgbClr val="000000">
                      <a:alpha val="38000"/>
                    </a:srgbClr>
                  </a:outerShdw>
                </a:effectLst>
                <a:latin typeface="Bradley Hand ITC" panose="03070402050302030203" pitchFamily="66" charset="0"/>
              </a:rPr>
              <a:t>BY  MEMBERS  OF  GROUP  7</a:t>
            </a:r>
            <a:endParaRPr lang="en-US" sz="2400" b="1" u="sng" cap="none" spc="0" dirty="0">
              <a:ln w="11430"/>
              <a:solidFill>
                <a:srgbClr val="0070C0"/>
              </a:solidFill>
              <a:effectLst>
                <a:outerShdw blurRad="50800" dist="39000" dir="5460000" algn="tl">
                  <a:srgbClr val="000000">
                    <a:alpha val="38000"/>
                  </a:srgbClr>
                </a:outerShdw>
              </a:effectLst>
              <a:latin typeface="Bradley Hand ITC" panose="03070402050302030203" pitchFamily="66" charset="0"/>
            </a:endParaRPr>
          </a:p>
        </p:txBody>
      </p:sp>
      <p:sp>
        <p:nvSpPr>
          <p:cNvPr id="4" name="Rectangle 3"/>
          <p:cNvSpPr/>
          <p:nvPr/>
        </p:nvSpPr>
        <p:spPr>
          <a:xfrm rot="10800000" flipV="1">
            <a:off x="609600" y="3886200"/>
            <a:ext cx="5791200" cy="369332"/>
          </a:xfrm>
          <a:prstGeom prst="rect">
            <a:avLst/>
          </a:prstGeom>
        </p:spPr>
        <p:txBody>
          <a:bodyPr wrap="square">
            <a:spAutoFit/>
          </a:bodyPr>
          <a:lstStyle/>
          <a:p>
            <a:r>
              <a:rPr lang="en-US" b="1" dirty="0" smtClean="0"/>
              <a:t> </a:t>
            </a:r>
            <a:endParaRPr lang="en-US" sz="2400" b="1" dirty="0"/>
          </a:p>
        </p:txBody>
      </p:sp>
      <p:sp>
        <p:nvSpPr>
          <p:cNvPr id="6" name="Rectangle 5"/>
          <p:cNvSpPr/>
          <p:nvPr/>
        </p:nvSpPr>
        <p:spPr>
          <a:xfrm>
            <a:off x="595085" y="3886200"/>
            <a:ext cx="8001000" cy="2677656"/>
          </a:xfrm>
          <a:prstGeom prst="rect">
            <a:avLst/>
          </a:prstGeom>
          <a:noFill/>
        </p:spPr>
        <p:txBody>
          <a:bodyPr wrap="square" lIns="91440" tIns="45720" rIns="91440" bIns="45720">
            <a:spAutoFit/>
          </a:bodyPr>
          <a:lstStyle/>
          <a:p>
            <a:pPr algn="ctr"/>
            <a:endParaRPr lang="en-US" sz="2400" b="1" cap="none" spc="0" dirty="0" smtClean="0">
              <a:ln w="18000">
                <a:solidFill>
                  <a:schemeClr val="accent2">
                    <a:satMod val="140000"/>
                  </a:schemeClr>
                </a:solidFill>
                <a:prstDash val="solid"/>
                <a:miter lim="800000"/>
              </a:ln>
              <a:solidFill>
                <a:schemeClr val="accent5">
                  <a:lumMod val="75000"/>
                </a:schemeClr>
              </a:solidFill>
              <a:effectLst>
                <a:outerShdw blurRad="25500" dist="23000" dir="7020000" algn="tl">
                  <a:srgbClr val="000000">
                    <a:alpha val="50000"/>
                  </a:srgbClr>
                </a:outerShdw>
              </a:effectLst>
            </a:endParaRPr>
          </a:p>
          <a:p>
            <a:pPr algn="ctr"/>
            <a:r>
              <a:rPr lang="en-US" sz="2400" b="1" cap="none" spc="0" dirty="0" smtClean="0">
                <a:ln w="18000">
                  <a:solidFill>
                    <a:schemeClr val="accent2">
                      <a:satMod val="140000"/>
                    </a:schemeClr>
                  </a:solidFill>
                  <a:prstDash val="solid"/>
                  <a:miter lim="800000"/>
                </a:ln>
                <a:solidFill>
                  <a:schemeClr val="accent5">
                    <a:lumMod val="75000"/>
                  </a:schemeClr>
                </a:solidFill>
                <a:effectLst>
                  <a:outerShdw blurRad="25500" dist="23000" dir="7020000" algn="tl">
                    <a:srgbClr val="000000">
                      <a:alpha val="50000"/>
                    </a:srgbClr>
                  </a:outerShdw>
                </a:effectLst>
              </a:rPr>
              <a:t>1) SUBHADEEP MONDAL  </a:t>
            </a:r>
          </a:p>
          <a:p>
            <a:pPr algn="ctr"/>
            <a:r>
              <a:rPr lang="en-US" sz="2400" b="1" cap="none" spc="0" dirty="0" smtClean="0">
                <a:ln w="18000">
                  <a:solidFill>
                    <a:schemeClr val="accent2">
                      <a:satMod val="140000"/>
                    </a:schemeClr>
                  </a:solidFill>
                  <a:prstDash val="solid"/>
                  <a:miter lim="800000"/>
                </a:ln>
                <a:solidFill>
                  <a:schemeClr val="accent5">
                    <a:lumMod val="75000"/>
                  </a:schemeClr>
                </a:solidFill>
                <a:effectLst>
                  <a:outerShdw blurRad="25500" dist="23000" dir="7020000" algn="tl">
                    <a:srgbClr val="000000">
                      <a:alpha val="50000"/>
                    </a:srgbClr>
                  </a:outerShdw>
                </a:effectLst>
              </a:rPr>
              <a:t>2) SAYAN KUMAR PAUL</a:t>
            </a:r>
          </a:p>
          <a:p>
            <a:pPr algn="ctr"/>
            <a:r>
              <a:rPr lang="en-US" sz="2400" b="1" cap="none" spc="0" dirty="0" smtClean="0">
                <a:ln w="18000">
                  <a:solidFill>
                    <a:schemeClr val="accent2">
                      <a:satMod val="140000"/>
                    </a:schemeClr>
                  </a:solidFill>
                  <a:prstDash val="solid"/>
                  <a:miter lim="800000"/>
                </a:ln>
                <a:solidFill>
                  <a:schemeClr val="accent5">
                    <a:lumMod val="75000"/>
                  </a:schemeClr>
                </a:solidFill>
                <a:effectLst>
                  <a:outerShdw blurRad="25500" dist="23000" dir="7020000" algn="tl">
                    <a:srgbClr val="000000">
                      <a:alpha val="50000"/>
                    </a:srgbClr>
                  </a:outerShdw>
                </a:effectLst>
              </a:rPr>
              <a:t>   3) SOUGATA CHATTERJEE</a:t>
            </a:r>
          </a:p>
          <a:p>
            <a:pPr algn="ctr"/>
            <a:r>
              <a:rPr lang="en-US" sz="2400" b="1" cap="none" spc="0" dirty="0" smtClean="0">
                <a:ln w="18000">
                  <a:solidFill>
                    <a:schemeClr val="accent2">
                      <a:satMod val="140000"/>
                    </a:schemeClr>
                  </a:solidFill>
                  <a:prstDash val="solid"/>
                  <a:miter lim="800000"/>
                </a:ln>
                <a:solidFill>
                  <a:schemeClr val="accent5">
                    <a:lumMod val="75000"/>
                  </a:schemeClr>
                </a:solidFill>
                <a:effectLst>
                  <a:outerShdw blurRad="25500" dist="23000" dir="7020000" algn="tl">
                    <a:srgbClr val="000000">
                      <a:alpha val="50000"/>
                    </a:srgbClr>
                  </a:outerShdw>
                </a:effectLst>
              </a:rPr>
              <a:t>    4) SUBHANKAR BHOWMIK </a:t>
            </a:r>
            <a:endParaRPr lang="en-US" sz="2400" b="1" dirty="0">
              <a:ln w="18000">
                <a:solidFill>
                  <a:schemeClr val="accent2">
                    <a:satMod val="140000"/>
                  </a:schemeClr>
                </a:solidFill>
                <a:prstDash val="solid"/>
                <a:miter lim="800000"/>
              </a:ln>
              <a:solidFill>
                <a:schemeClr val="accent5">
                  <a:lumMod val="75000"/>
                </a:schemeClr>
              </a:solidFill>
              <a:effectLst>
                <a:outerShdw blurRad="25500" dist="23000" dir="7020000" algn="tl">
                  <a:srgbClr val="000000">
                    <a:alpha val="50000"/>
                  </a:srgbClr>
                </a:outerShdw>
              </a:effectLst>
            </a:endParaRPr>
          </a:p>
          <a:p>
            <a:r>
              <a:rPr lang="en-US" sz="2400" b="1" cap="none" spc="0" dirty="0" smtClean="0">
                <a:ln w="18000">
                  <a:solidFill>
                    <a:schemeClr val="accent2">
                      <a:satMod val="140000"/>
                    </a:schemeClr>
                  </a:solidFill>
                  <a:prstDash val="solid"/>
                  <a:miter lim="800000"/>
                </a:ln>
                <a:solidFill>
                  <a:schemeClr val="accent5">
                    <a:lumMod val="75000"/>
                  </a:schemeClr>
                </a:solidFill>
                <a:effectLst>
                  <a:outerShdw blurRad="25500" dist="23000" dir="7020000" algn="tl">
                    <a:srgbClr val="000000">
                      <a:alpha val="50000"/>
                    </a:srgbClr>
                  </a:outerShdw>
                </a:effectLst>
              </a:rPr>
              <a:t>                             5) IRFANA HUDA</a:t>
            </a:r>
          </a:p>
          <a:p>
            <a:pPr algn="ctr"/>
            <a:r>
              <a:rPr lang="en-US" sz="2400" b="1" cap="none" spc="0" dirty="0" smtClean="0">
                <a:ln w="18000">
                  <a:solidFill>
                    <a:schemeClr val="accent2">
                      <a:satMod val="140000"/>
                    </a:schemeClr>
                  </a:solidFill>
                  <a:prstDash val="solid"/>
                  <a:miter lim="800000"/>
                </a:ln>
                <a:solidFill>
                  <a:schemeClr val="accent5">
                    <a:lumMod val="75000"/>
                  </a:schemeClr>
                </a:solidFill>
                <a:effectLst>
                  <a:outerShdw blurRad="25500" dist="23000" dir="7020000" algn="tl">
                    <a:srgbClr val="000000">
                      <a:alpha val="50000"/>
                    </a:srgbClr>
                  </a:outerShdw>
                </a:effectLst>
              </a:rPr>
              <a:t>       6) MITHUN KUMAR MANDAL</a:t>
            </a:r>
            <a:endParaRPr lang="en-US" sz="2400" b="1" cap="none" spc="0" dirty="0">
              <a:ln w="18000">
                <a:solidFill>
                  <a:schemeClr val="accent2">
                    <a:satMod val="140000"/>
                  </a:schemeClr>
                </a:solidFill>
                <a:prstDash val="solid"/>
                <a:miter lim="800000"/>
              </a:ln>
              <a:solidFill>
                <a:schemeClr val="accent5">
                  <a:lumMod val="75000"/>
                </a:schemeClr>
              </a:solidFill>
              <a:effectLst>
                <a:outerShdw blurRad="25500" dist="23000" dir="7020000" algn="tl">
                  <a:srgbClr val="000000">
                    <a:alpha val="50000"/>
                  </a:srgbClr>
                </a:outerShdw>
              </a:effectLst>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4200" y="0"/>
            <a:ext cx="3276600" cy="1995157"/>
          </a:xfrm>
          <a:prstGeom prst="rect">
            <a:avLst/>
          </a:prstGeom>
        </p:spPr>
      </p:pic>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Effect transition="in" filter="wipe(down)">
                                      <p:cBhvr>
                                        <p:cTn id="14" dur="500"/>
                                        <p:tgtEl>
                                          <p:spTgt spid="7">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500"/>
                                        <p:tgtEl>
                                          <p:spTgt spid="6">
                                            <p:txEl>
                                              <p:pRg st="1" end="1"/>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6">
                                            <p:txEl>
                                              <p:pRg st="2" end="2"/>
                                            </p:txEl>
                                          </p:spTgt>
                                        </p:tgtEl>
                                        <p:attrNameLst>
                                          <p:attrName>style.visibility</p:attrName>
                                        </p:attrNameLst>
                                      </p:cBhvr>
                                      <p:to>
                                        <p:strVal val="visible"/>
                                      </p:to>
                                    </p:set>
                                    <p:animEffect transition="in" filter="fade">
                                      <p:cBhvr>
                                        <p:cTn id="22" dur="500"/>
                                        <p:tgtEl>
                                          <p:spTgt spid="6">
                                            <p:txEl>
                                              <p:pRg st="2" end="2"/>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Effect transition="in" filter="fade">
                                      <p:cBhvr>
                                        <p:cTn id="25" dur="500"/>
                                        <p:tgtEl>
                                          <p:spTgt spid="6">
                                            <p:txEl>
                                              <p:pRg st="3" end="3"/>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6">
                                            <p:txEl>
                                              <p:pRg st="4" end="4"/>
                                            </p:txEl>
                                          </p:spTgt>
                                        </p:tgtEl>
                                        <p:attrNameLst>
                                          <p:attrName>style.visibility</p:attrName>
                                        </p:attrNameLst>
                                      </p:cBhvr>
                                      <p:to>
                                        <p:strVal val="visible"/>
                                      </p:to>
                                    </p:set>
                                    <p:animEffect transition="in" filter="fade">
                                      <p:cBhvr>
                                        <p:cTn id="28" dur="500"/>
                                        <p:tgtEl>
                                          <p:spTgt spid="6">
                                            <p:txEl>
                                              <p:pRg st="4" end="4"/>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Effect transition="in" filter="fade">
                                      <p:cBhvr>
                                        <p:cTn id="31" dur="500"/>
                                        <p:tgtEl>
                                          <p:spTgt spid="6">
                                            <p:txEl>
                                              <p:pRg st="5" end="5"/>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6">
                                            <p:txEl>
                                              <p:pRg st="6" end="6"/>
                                            </p:txEl>
                                          </p:spTgt>
                                        </p:tgtEl>
                                        <p:attrNameLst>
                                          <p:attrName>style.visibility</p:attrName>
                                        </p:attrNameLst>
                                      </p:cBhvr>
                                      <p:to>
                                        <p:strVal val="visible"/>
                                      </p:to>
                                    </p:set>
                                    <p:animEffect transition="in" filter="fade">
                                      <p:cBhvr>
                                        <p:cTn id="34"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Lab-1-PC\Desktop\scrnsht\5.PNG"/>
          <p:cNvPicPr>
            <a:picLocks noChangeAspect="1" noChangeArrowheads="1"/>
          </p:cNvPicPr>
          <p:nvPr/>
        </p:nvPicPr>
        <p:blipFill>
          <a:blip r:embed="rId2"/>
          <a:srcRect/>
          <a:stretch>
            <a:fillRect/>
          </a:stretch>
        </p:blipFill>
        <p:spPr bwMode="auto">
          <a:xfrm>
            <a:off x="17465" y="1446550"/>
            <a:ext cx="9107487" cy="2515849"/>
          </a:xfrm>
          <a:prstGeom prst="rect">
            <a:avLst/>
          </a:prstGeom>
          <a:noFill/>
        </p:spPr>
      </p:pic>
      <p:pic>
        <p:nvPicPr>
          <p:cNvPr id="2051" name="Picture 3" descr="C:\Users\Lab-1-PC\Desktop\scrnsht\6.PNG"/>
          <p:cNvPicPr>
            <a:picLocks noChangeAspect="1" noChangeArrowheads="1"/>
          </p:cNvPicPr>
          <p:nvPr/>
        </p:nvPicPr>
        <p:blipFill>
          <a:blip r:embed="rId3"/>
          <a:srcRect/>
          <a:stretch>
            <a:fillRect/>
          </a:stretch>
        </p:blipFill>
        <p:spPr bwMode="auto">
          <a:xfrm>
            <a:off x="0" y="4114800"/>
            <a:ext cx="9144000" cy="2743200"/>
          </a:xfrm>
          <a:prstGeom prst="rect">
            <a:avLst/>
          </a:prstGeom>
          <a:noFill/>
        </p:spPr>
      </p:pic>
      <p:sp>
        <p:nvSpPr>
          <p:cNvPr id="2" name="Title 1"/>
          <p:cNvSpPr>
            <a:spLocks noGrp="1"/>
          </p:cNvSpPr>
          <p:nvPr>
            <p:ph type="title"/>
          </p:nvPr>
        </p:nvSpPr>
        <p:spPr>
          <a:xfrm>
            <a:off x="684539" y="0"/>
            <a:ext cx="7773338" cy="1596177"/>
          </a:xfrm>
        </p:spPr>
        <p:txBody>
          <a:bodyPr>
            <a:normAutofit/>
          </a:bodyPr>
          <a:lstStyle/>
          <a:p>
            <a:r>
              <a:rPr lang="en-US" sz="4400" b="1" u="sng" dirty="0" smtClean="0">
                <a:solidFill>
                  <a:schemeClr val="accent2">
                    <a:lumMod val="50000"/>
                  </a:schemeClr>
                </a:solidFill>
              </a:rPr>
              <a:t>Student details and room allocation</a:t>
            </a:r>
            <a:endParaRPr lang="en-US" sz="4400" b="1" u="sng" dirty="0">
              <a:solidFill>
                <a:schemeClr val="accent2">
                  <a:lumMod val="50000"/>
                </a:schemeClr>
              </a:solidFill>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051"/>
                                        </p:tgtEl>
                                        <p:attrNameLst>
                                          <p:attrName>style.visibility</p:attrName>
                                        </p:attrNameLst>
                                      </p:cBhvr>
                                      <p:to>
                                        <p:strVal val="visible"/>
                                      </p:to>
                                    </p:set>
                                    <p:anim calcmode="lin" valueType="num">
                                      <p:cBhvr additive="base">
                                        <p:cTn id="13" dur="500" fill="hold"/>
                                        <p:tgtEl>
                                          <p:spTgt spid="2051"/>
                                        </p:tgtEl>
                                        <p:attrNameLst>
                                          <p:attrName>ppt_x</p:attrName>
                                        </p:attrNameLst>
                                      </p:cBhvr>
                                      <p:tavLst>
                                        <p:tav tm="0">
                                          <p:val>
                                            <p:strVal val="#ppt_x"/>
                                          </p:val>
                                        </p:tav>
                                        <p:tav tm="100000">
                                          <p:val>
                                            <p:strVal val="#ppt_x"/>
                                          </p:val>
                                        </p:tav>
                                      </p:tavLst>
                                    </p:anim>
                                    <p:anim calcmode="lin" valueType="num">
                                      <p:cBhvr additive="base">
                                        <p:cTn id="14" dur="500" fill="hold"/>
                                        <p:tgtEl>
                                          <p:spTgt spid="205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Lab-1-PC\Desktop\scrnsht\7.PNG"/>
          <p:cNvPicPr>
            <a:picLocks noChangeAspect="1" noChangeArrowheads="1"/>
          </p:cNvPicPr>
          <p:nvPr/>
        </p:nvPicPr>
        <p:blipFill>
          <a:blip r:embed="rId2"/>
          <a:srcRect/>
          <a:stretch>
            <a:fillRect/>
          </a:stretch>
        </p:blipFill>
        <p:spPr bwMode="auto">
          <a:xfrm>
            <a:off x="31230" y="1433975"/>
            <a:ext cx="9144000" cy="2655426"/>
          </a:xfrm>
          <a:prstGeom prst="rect">
            <a:avLst/>
          </a:prstGeom>
          <a:noFill/>
        </p:spPr>
      </p:pic>
      <p:sp>
        <p:nvSpPr>
          <p:cNvPr id="2" name="Title 1"/>
          <p:cNvSpPr>
            <a:spLocks noGrp="1"/>
          </p:cNvSpPr>
          <p:nvPr>
            <p:ph type="title"/>
          </p:nvPr>
        </p:nvSpPr>
        <p:spPr>
          <a:xfrm>
            <a:off x="716561" y="0"/>
            <a:ext cx="7773338" cy="1596177"/>
          </a:xfrm>
        </p:spPr>
        <p:txBody>
          <a:bodyPr>
            <a:normAutofit/>
          </a:bodyPr>
          <a:lstStyle/>
          <a:p>
            <a:r>
              <a:rPr lang="en-US" sz="4000" b="1" u="sng" dirty="0" smtClean="0">
                <a:solidFill>
                  <a:schemeClr val="accent2">
                    <a:lumMod val="50000"/>
                  </a:schemeClr>
                </a:solidFill>
              </a:rPr>
              <a:t>Room confirmation and </a:t>
            </a:r>
            <a:r>
              <a:rPr lang="en-US" sz="4000" b="1" u="sng" dirty="0" smtClean="0">
                <a:solidFill>
                  <a:schemeClr val="accent2">
                    <a:lumMod val="50000"/>
                  </a:schemeClr>
                </a:solidFill>
              </a:rPr>
              <a:t>PAYMENT PAGE</a:t>
            </a:r>
            <a:endParaRPr lang="en-US" sz="4000" b="1" u="sng" dirty="0">
              <a:solidFill>
                <a:schemeClr val="accent2">
                  <a:lumMod val="50000"/>
                </a:schemeClr>
              </a:solidFill>
            </a:endParaRPr>
          </a:p>
        </p:txBody>
      </p:sp>
      <p:pic>
        <p:nvPicPr>
          <p:cNvPr id="5" name="Picture 2" descr="C:\Users\Lab-1-PC\Desktop\scrnsht\8.PNG"/>
          <p:cNvPicPr>
            <a:picLocks noChangeAspect="1" noChangeArrowheads="1"/>
          </p:cNvPicPr>
          <p:nvPr/>
        </p:nvPicPr>
        <p:blipFill>
          <a:blip r:embed="rId3"/>
          <a:srcRect/>
          <a:stretch>
            <a:fillRect/>
          </a:stretch>
        </p:blipFill>
        <p:spPr bwMode="auto">
          <a:xfrm>
            <a:off x="31230" y="4089401"/>
            <a:ext cx="9112770" cy="2768600"/>
          </a:xfrm>
          <a:prstGeom prst="rect">
            <a:avLst/>
          </a:prstGeom>
          <a:noFill/>
        </p:spPr>
      </p:pic>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additive="base">
                                        <p:cTn id="7" dur="500" fill="hold"/>
                                        <p:tgtEl>
                                          <p:spTgt spid="3074"/>
                                        </p:tgtEl>
                                        <p:attrNameLst>
                                          <p:attrName>ppt_x</p:attrName>
                                        </p:attrNameLst>
                                      </p:cBhvr>
                                      <p:tavLst>
                                        <p:tav tm="0">
                                          <p:val>
                                            <p:strVal val="#ppt_x"/>
                                          </p:val>
                                        </p:tav>
                                        <p:tav tm="100000">
                                          <p:val>
                                            <p:strVal val="#ppt_x"/>
                                          </p:val>
                                        </p:tav>
                                      </p:tavLst>
                                    </p:anim>
                                    <p:anim calcmode="lin" valueType="num">
                                      <p:cBhvr additive="base">
                                        <p:cTn id="8"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9" name="Picture 3" descr="C:\Users\Lab-1-PC\Desktop\scrnsht\9.PNG"/>
          <p:cNvPicPr>
            <a:picLocks noChangeAspect="1" noChangeArrowheads="1"/>
          </p:cNvPicPr>
          <p:nvPr/>
        </p:nvPicPr>
        <p:blipFill>
          <a:blip r:embed="rId2"/>
          <a:srcRect/>
          <a:stretch>
            <a:fillRect/>
          </a:stretch>
        </p:blipFill>
        <p:spPr bwMode="auto">
          <a:xfrm>
            <a:off x="-1" y="3962400"/>
            <a:ext cx="9144001" cy="2895599"/>
          </a:xfrm>
          <a:prstGeom prst="rect">
            <a:avLst/>
          </a:prstGeom>
          <a:noFill/>
        </p:spPr>
      </p:pic>
      <p:sp>
        <p:nvSpPr>
          <p:cNvPr id="2" name="Title 1"/>
          <p:cNvSpPr>
            <a:spLocks noGrp="1"/>
          </p:cNvSpPr>
          <p:nvPr>
            <p:ph type="title"/>
          </p:nvPr>
        </p:nvSpPr>
        <p:spPr>
          <a:xfrm>
            <a:off x="838200" y="34977"/>
            <a:ext cx="7773338" cy="995597"/>
          </a:xfrm>
        </p:spPr>
        <p:txBody>
          <a:bodyPr>
            <a:normAutofit/>
          </a:bodyPr>
          <a:lstStyle/>
          <a:p>
            <a:r>
              <a:rPr lang="en-US" sz="3100" b="1" u="sng" dirty="0" smtClean="0">
                <a:solidFill>
                  <a:schemeClr val="accent2">
                    <a:lumMod val="50000"/>
                  </a:schemeClr>
                </a:solidFill>
              </a:rPr>
              <a:t>BOOKED ROOMS LIST</a:t>
            </a:r>
            <a:r>
              <a:rPr lang="en-US" sz="3100" b="1" u="sng" dirty="0" smtClean="0">
                <a:solidFill>
                  <a:schemeClr val="accent2">
                    <a:lumMod val="50000"/>
                  </a:schemeClr>
                </a:solidFill>
              </a:rPr>
              <a:t> </a:t>
            </a:r>
            <a:r>
              <a:rPr lang="en-US" sz="3100" b="1" u="sng" dirty="0" smtClean="0">
                <a:solidFill>
                  <a:schemeClr val="accent2">
                    <a:lumMod val="50000"/>
                  </a:schemeClr>
                </a:solidFill>
              </a:rPr>
              <a:t>and student list</a:t>
            </a:r>
            <a:endParaRPr lang="en-US" sz="3100" b="1" u="sng" dirty="0">
              <a:solidFill>
                <a:schemeClr val="accent2">
                  <a:lumMod val="50000"/>
                </a:schemeClr>
              </a:solidFill>
            </a:endParaRPr>
          </a:p>
        </p:txBody>
      </p:sp>
      <p:pic>
        <p:nvPicPr>
          <p:cNvPr id="5" name="Picture 3" descr="C:\Users\Lab-1-PC\Desktop\scrnsht\8(2).PNG"/>
          <p:cNvPicPr>
            <a:picLocks noChangeAspect="1" noChangeArrowheads="1"/>
          </p:cNvPicPr>
          <p:nvPr/>
        </p:nvPicPr>
        <p:blipFill>
          <a:blip r:embed="rId3"/>
          <a:srcRect/>
          <a:stretch>
            <a:fillRect/>
          </a:stretch>
        </p:blipFill>
        <p:spPr bwMode="auto">
          <a:xfrm>
            <a:off x="-1" y="838200"/>
            <a:ext cx="9118601" cy="3007384"/>
          </a:xfrm>
          <a:prstGeom prst="rect">
            <a:avLst/>
          </a:prstGeom>
          <a:noFill/>
        </p:spPr>
      </p:pic>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099"/>
                                        </p:tgtEl>
                                        <p:attrNameLst>
                                          <p:attrName>style.visibility</p:attrName>
                                        </p:attrNameLst>
                                      </p:cBhvr>
                                      <p:to>
                                        <p:strVal val="visible"/>
                                      </p:to>
                                    </p:set>
                                    <p:animEffect transition="in" filter="barn(inVertical)">
                                      <p:cBhvr>
                                        <p:cTn id="12" dur="500"/>
                                        <p:tgtEl>
                                          <p:spTgt spid="40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C:\Users\Lab-1-PC\Desktop\scrnsht\10.PNG"/>
          <p:cNvPicPr>
            <a:picLocks noChangeAspect="1" noChangeArrowheads="1"/>
          </p:cNvPicPr>
          <p:nvPr/>
        </p:nvPicPr>
        <p:blipFill>
          <a:blip r:embed="rId2"/>
          <a:srcRect/>
          <a:stretch>
            <a:fillRect/>
          </a:stretch>
        </p:blipFill>
        <p:spPr bwMode="auto">
          <a:xfrm>
            <a:off x="0" y="838201"/>
            <a:ext cx="9144000" cy="3200400"/>
          </a:xfrm>
          <a:prstGeom prst="rect">
            <a:avLst/>
          </a:prstGeom>
          <a:noFill/>
        </p:spPr>
      </p:pic>
      <p:pic>
        <p:nvPicPr>
          <p:cNvPr id="5123" name="Picture 3" descr="C:\Users\Lab-1-PC\Desktop\scrnsht\11.PNG"/>
          <p:cNvPicPr>
            <a:picLocks noChangeAspect="1" noChangeArrowheads="1"/>
          </p:cNvPicPr>
          <p:nvPr/>
        </p:nvPicPr>
        <p:blipFill>
          <a:blip r:embed="rId3"/>
          <a:srcRect/>
          <a:stretch>
            <a:fillRect/>
          </a:stretch>
        </p:blipFill>
        <p:spPr bwMode="auto">
          <a:xfrm>
            <a:off x="0" y="4267200"/>
            <a:ext cx="9144000" cy="2590799"/>
          </a:xfrm>
          <a:prstGeom prst="rect">
            <a:avLst/>
          </a:prstGeom>
          <a:noFill/>
        </p:spPr>
      </p:pic>
      <p:sp>
        <p:nvSpPr>
          <p:cNvPr id="2" name="Title 1"/>
          <p:cNvSpPr>
            <a:spLocks noGrp="1"/>
          </p:cNvSpPr>
          <p:nvPr>
            <p:ph type="title"/>
          </p:nvPr>
        </p:nvSpPr>
        <p:spPr>
          <a:xfrm>
            <a:off x="816175" y="0"/>
            <a:ext cx="7773338" cy="1057882"/>
          </a:xfrm>
        </p:spPr>
        <p:txBody>
          <a:bodyPr>
            <a:normAutofit/>
          </a:bodyPr>
          <a:lstStyle/>
          <a:p>
            <a:r>
              <a:rPr lang="en-US" sz="4000" b="1" u="sng" dirty="0" smtClean="0">
                <a:solidFill>
                  <a:schemeClr val="accent2">
                    <a:lumMod val="50000"/>
                  </a:schemeClr>
                </a:solidFill>
              </a:rPr>
              <a:t>New supplier and supplier list</a:t>
            </a:r>
            <a:endParaRPr lang="en-US" sz="4000" b="1" u="sng" dirty="0">
              <a:solidFill>
                <a:schemeClr val="accent2">
                  <a:lumMod val="50000"/>
                </a:schemeClr>
              </a:solidFill>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Effect transition="in" filter="barn(inVertical)">
                                      <p:cBhvr>
                                        <p:cTn id="7" dur="500"/>
                                        <p:tgtEl>
                                          <p:spTgt spid="512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123"/>
                                        </p:tgtEl>
                                        <p:attrNameLst>
                                          <p:attrName>style.visibility</p:attrName>
                                        </p:attrNameLst>
                                      </p:cBhvr>
                                      <p:to>
                                        <p:strVal val="visible"/>
                                      </p:to>
                                    </p:set>
                                    <p:animEffect transition="in" filter="barn(inVertical)">
                                      <p:cBhvr>
                                        <p:cTn id="12" dur="500"/>
                                        <p:tgtEl>
                                          <p:spTgt spid="51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85800" y="228600"/>
            <a:ext cx="7773338" cy="1596177"/>
          </a:xfrm>
        </p:spPr>
        <p:txBody>
          <a:bodyPr>
            <a:normAutofit/>
          </a:bodyPr>
          <a:lstStyle/>
          <a:p>
            <a:r>
              <a:rPr lang="en-US" sz="4000" b="1" u="sng" dirty="0" smtClean="0">
                <a:solidFill>
                  <a:schemeClr val="accent2">
                    <a:lumMod val="50000"/>
                  </a:schemeClr>
                </a:solidFill>
              </a:rPr>
              <a:t>Future scope of improvement</a:t>
            </a:r>
            <a:endParaRPr lang="en-US" sz="4000" b="1" u="sng" dirty="0">
              <a:solidFill>
                <a:schemeClr val="accent2">
                  <a:lumMod val="50000"/>
                </a:schemeClr>
              </a:solidFill>
            </a:endParaRPr>
          </a:p>
        </p:txBody>
      </p:sp>
      <p:sp>
        <p:nvSpPr>
          <p:cNvPr id="2" name="Text Placeholder 1"/>
          <p:cNvSpPr>
            <a:spLocks noGrp="1"/>
          </p:cNvSpPr>
          <p:nvPr>
            <p:ph type="body" idx="4294967295"/>
          </p:nvPr>
        </p:nvSpPr>
        <p:spPr>
          <a:xfrm>
            <a:off x="935038" y="1905000"/>
            <a:ext cx="7980362" cy="4648200"/>
          </a:xfrm>
        </p:spPr>
        <p:txBody>
          <a:bodyPr>
            <a:noAutofit/>
          </a:bodyPr>
          <a:lstStyle/>
          <a:p>
            <a:pPr marL="0" indent="0" algn="l">
              <a:buNone/>
            </a:pPr>
            <a:r>
              <a:rPr lang="en-US" sz="2600" b="1" dirty="0" smtClean="0">
                <a:solidFill>
                  <a:schemeClr val="accent2">
                    <a:lumMod val="75000"/>
                  </a:schemeClr>
                </a:solidFill>
              </a:rPr>
              <a:t>1. </a:t>
            </a:r>
            <a:r>
              <a:rPr lang="en-US" sz="2600" b="1" cap="none" dirty="0" smtClean="0">
                <a:solidFill>
                  <a:schemeClr val="accent2">
                    <a:lumMod val="75000"/>
                  </a:schemeClr>
                </a:solidFill>
              </a:rPr>
              <a:t>Educational details of the students can be included.</a:t>
            </a:r>
          </a:p>
          <a:p>
            <a:pPr marL="0" indent="0" algn="l">
              <a:buNone/>
            </a:pPr>
            <a:r>
              <a:rPr lang="en-US" sz="2600" b="1" dirty="0" smtClean="0">
                <a:solidFill>
                  <a:schemeClr val="accent2">
                    <a:lumMod val="75000"/>
                  </a:schemeClr>
                </a:solidFill>
              </a:rPr>
              <a:t>2. </a:t>
            </a:r>
            <a:r>
              <a:rPr lang="en-US" sz="2600" b="1" cap="none" dirty="0" smtClean="0">
                <a:solidFill>
                  <a:schemeClr val="accent2">
                    <a:lumMod val="75000"/>
                  </a:schemeClr>
                </a:solidFill>
              </a:rPr>
              <a:t>Similar database can be created for library.</a:t>
            </a:r>
          </a:p>
          <a:p>
            <a:pPr marL="0" indent="0" algn="l">
              <a:buNone/>
            </a:pPr>
            <a:r>
              <a:rPr lang="en-US" sz="2600" b="1" cap="none" dirty="0" smtClean="0">
                <a:solidFill>
                  <a:schemeClr val="accent2">
                    <a:lumMod val="75000"/>
                  </a:schemeClr>
                </a:solidFill>
              </a:rPr>
              <a:t>3. Complaint block can added to help the students.</a:t>
            </a:r>
          </a:p>
          <a:p>
            <a:pPr marL="0" indent="0" algn="l">
              <a:buNone/>
            </a:pPr>
            <a:r>
              <a:rPr lang="en-US" sz="2600" b="1" cap="none" dirty="0" smtClean="0">
                <a:solidFill>
                  <a:schemeClr val="accent2">
                    <a:lumMod val="75000"/>
                  </a:schemeClr>
                </a:solidFill>
              </a:rPr>
              <a:t>4. SMS alert for student’s parents to make them aware of their child’s activities.</a:t>
            </a:r>
          </a:p>
          <a:p>
            <a:pPr marL="0" indent="0">
              <a:buNone/>
            </a:pPr>
            <a:endParaRPr lang="en-US" sz="2600" b="1" dirty="0">
              <a:solidFill>
                <a:schemeClr val="accent2">
                  <a:lumMod val="75000"/>
                </a:schemeClr>
              </a:solidFill>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par>
                                <p:cTn id="8" presetID="16" presetClass="entr" presetSubtype="21" fill="hold"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barn(inVertical)">
                                      <p:cBhvr>
                                        <p:cTn id="10" dur="500"/>
                                        <p:tgtEl>
                                          <p:spTgt spid="2">
                                            <p:txEl>
                                              <p:pRg st="1" end="1"/>
                                            </p:txEl>
                                          </p:spTgt>
                                        </p:tgtEl>
                                      </p:cBhvr>
                                    </p:animEffect>
                                  </p:childTnLst>
                                </p:cTn>
                              </p:par>
                              <p:par>
                                <p:cTn id="11" presetID="16" presetClass="entr" presetSubtype="21" fill="hold"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barn(inVertical)">
                                      <p:cBhvr>
                                        <p:cTn id="13" dur="500"/>
                                        <p:tgtEl>
                                          <p:spTgt spid="2">
                                            <p:txEl>
                                              <p:pRg st="2" end="2"/>
                                            </p:txEl>
                                          </p:spTgt>
                                        </p:tgtEl>
                                      </p:cBhvr>
                                    </p:animEffect>
                                  </p:childTnLst>
                                </p:cTn>
                              </p:par>
                              <p:par>
                                <p:cTn id="14" presetID="16" presetClass="entr" presetSubtype="21" fill="hold" nodeType="withEffect">
                                  <p:stCondLst>
                                    <p:cond delay="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barn(inVertical)">
                                      <p:cBhvr>
                                        <p:cTn id="16"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57200" y="1371600"/>
            <a:ext cx="8305800" cy="369332"/>
          </a:xfrm>
          <a:prstGeom prst="rect">
            <a:avLst/>
          </a:prstGeom>
          <a:noFill/>
        </p:spPr>
        <p:txBody>
          <a:bodyPr wrap="square" rtlCol="0">
            <a:spAutoFit/>
          </a:bodyPr>
          <a:lstStyle/>
          <a:p>
            <a:r>
              <a:rPr lang="en-US" dirty="0" smtClean="0"/>
              <a:t> </a:t>
            </a:r>
            <a:endParaRPr lang="en-US" b="1" dirty="0"/>
          </a:p>
        </p:txBody>
      </p:sp>
      <p:sp>
        <p:nvSpPr>
          <p:cNvPr id="1025" name="Rectangle 1"/>
          <p:cNvSpPr>
            <a:spLocks noChangeArrowheads="1"/>
          </p:cNvSpPr>
          <p:nvPr/>
        </p:nvSpPr>
        <p:spPr bwMode="auto">
          <a:xfrm flipV="1">
            <a:off x="0" y="457201"/>
            <a:ext cx="9144000" cy="30777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smtClean="0">
                <a:ln>
                  <a:noFill/>
                </a:ln>
                <a:solidFill>
                  <a:schemeClr val="tx1"/>
                </a:solidFill>
                <a:effectLst/>
                <a:latin typeface="Times New Roman" pitchFamily="18" charset="0"/>
                <a:ea typeface="Calibri" pitchFamily="34" charset="0"/>
                <a:cs typeface="Times New Roman" pitchFamily="18" charset="0"/>
              </a:rPr>
              <a:t>				</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027" name="Rectangle 3"/>
          <p:cNvSpPr>
            <a:spLocks noChangeArrowheads="1"/>
          </p:cNvSpPr>
          <p:nvPr/>
        </p:nvSpPr>
        <p:spPr bwMode="auto">
          <a:xfrm>
            <a:off x="457200" y="1141512"/>
            <a:ext cx="8305800" cy="603242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smtClean="0">
                <a:ln>
                  <a:noFill/>
                </a:ln>
                <a:solidFill>
                  <a:schemeClr val="accent2">
                    <a:lumMod val="75000"/>
                  </a:schemeClr>
                </a:solidFill>
                <a:effectLst/>
                <a:ea typeface="Calibri" pitchFamily="34" charset="0"/>
                <a:cs typeface="Times New Roman" pitchFamily="18" charset="0"/>
              </a:rPr>
              <a:t>We are most obliged and grateful to our guide at GLOBSYN official MR.DAYAMAY HALDER for giving us proper guidance in completing this project successfully. We are also grateful for right guidance and advice at the crucial junctures and for showing us the right way &amp; helping us completing this project successfully. We are most obliged and grateful to our project guider for supporting and encouraging us throughout the course of study. </a:t>
            </a:r>
            <a:endParaRPr kumimoji="0" lang="en-US" sz="2000" b="1" i="0" u="none" strike="noStrike" cap="none" normalizeH="0" baseline="0" dirty="0" smtClean="0">
              <a:ln>
                <a:noFill/>
              </a:ln>
              <a:solidFill>
                <a:schemeClr val="accent2">
                  <a:lumMod val="75000"/>
                </a:schemeClr>
              </a:solidFill>
              <a:effectLs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solidFill>
                  <a:schemeClr val="accent2">
                    <a:lumMod val="75000"/>
                  </a:schemeClr>
                </a:solidFill>
                <a:effectLst/>
                <a:ea typeface="Calibri" pitchFamily="34" charset="0"/>
                <a:cs typeface="Times New Roman" pitchFamily="18" charset="0"/>
              </a:rPr>
              <a:t>                  Finally we acknowledge with gratitude the unflagging support and patience of our team members for their guidance and encouragement during this dissertation work</a:t>
            </a:r>
            <a:r>
              <a:rPr kumimoji="0" lang="en-US" sz="2000" b="1" i="0" u="none" strike="noStrike" cap="none" normalizeH="0" dirty="0" smtClean="0">
                <a:ln>
                  <a:noFill/>
                </a:ln>
                <a:solidFill>
                  <a:schemeClr val="accent2">
                    <a:lumMod val="75000"/>
                  </a:schemeClr>
                </a:solidFill>
                <a:effectLst/>
                <a:ea typeface="Calibri" pitchFamily="34" charset="0"/>
                <a:cs typeface="Times New Roman" pitchFamily="18" charset="0"/>
              </a:rPr>
              <a:t> .</a:t>
            </a:r>
            <a:endParaRPr kumimoji="0" lang="en-US" sz="2000" b="1" i="0" u="none" strike="noStrike" cap="none" normalizeH="0" baseline="0" dirty="0" smtClean="0">
              <a:ln>
                <a:noFill/>
              </a:ln>
              <a:solidFill>
                <a:schemeClr val="accent2">
                  <a:lumMod val="75000"/>
                </a:schemeClr>
              </a:solidFill>
              <a:effectLs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smtClean="0">
                <a:ln>
                  <a:noFill/>
                </a:ln>
                <a:solidFill>
                  <a:schemeClr val="accent2">
                    <a:lumMod val="75000"/>
                  </a:schemeClr>
                </a:solidFill>
                <a:effectLst/>
                <a:ea typeface="Calibri" pitchFamily="34" charset="0"/>
                <a:cs typeface="Times New Roman" pitchFamily="18" charset="0"/>
              </a:rPr>
              <a:t> </a:t>
            </a:r>
            <a:endParaRPr kumimoji="0" lang="en-US" sz="2000" b="1" i="0" u="none" strike="noStrike" cap="none" normalizeH="0" baseline="0" dirty="0" smtClean="0">
              <a:ln>
                <a:noFill/>
              </a:ln>
              <a:solidFill>
                <a:schemeClr val="accent2">
                  <a:lumMod val="75000"/>
                </a:schemeClr>
              </a:solidFill>
              <a:effectLst/>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smtClean="0">
                <a:ln>
                  <a:noFill/>
                </a:ln>
                <a:solidFill>
                  <a:schemeClr val="accent2">
                    <a:lumMod val="75000"/>
                  </a:schemeClr>
                </a:solidFill>
                <a:effectLst/>
                <a:latin typeface="Times New Roman" pitchFamily="18" charset="0"/>
                <a:ea typeface="Calibri" pitchFamily="34" charset="0"/>
                <a:cs typeface="Times New Roman" pitchFamily="18" charset="0"/>
              </a:rPr>
              <a:t>                                                                                             </a:t>
            </a:r>
            <a:r>
              <a:rPr kumimoji="0" lang="en-US" sz="1600" b="1" i="0" u="none" strike="noStrike" cap="none" normalizeH="0" dirty="0" smtClean="0">
                <a:ln>
                  <a:noFill/>
                </a:ln>
                <a:solidFill>
                  <a:schemeClr val="accent2">
                    <a:lumMod val="75000"/>
                  </a:schemeClr>
                </a:solidFill>
                <a:effectLst/>
                <a:latin typeface="Times New Roman" pitchFamily="18" charset="0"/>
                <a:ea typeface="Calibri" pitchFamily="34" charset="0"/>
                <a:cs typeface="Times New Roman" pitchFamily="18" charset="0"/>
              </a:rPr>
              <a:t>   </a:t>
            </a:r>
            <a:r>
              <a:rPr kumimoji="0" lang="en-US" sz="1600" b="1" i="0" u="none" strike="noStrike" cap="none" normalizeH="0" baseline="0" dirty="0" smtClean="0">
                <a:ln>
                  <a:noFill/>
                </a:ln>
                <a:solidFill>
                  <a:schemeClr val="accent2">
                    <a:lumMod val="75000"/>
                  </a:schemeClr>
                </a:solidFill>
                <a:effectLst/>
                <a:latin typeface="Times New Roman" pitchFamily="18" charset="0"/>
                <a:ea typeface="Calibri" pitchFamily="34" charset="0"/>
                <a:cs typeface="Times New Roman" pitchFamily="18" charset="0"/>
              </a:rPr>
              <a:t>     SUBHADEEP MONDAL                                                                                                                          </a:t>
            </a:r>
            <a:endParaRPr kumimoji="0" lang="en-US" sz="1600" b="1" i="0" u="none" strike="noStrike" cap="none" normalizeH="0" baseline="0" dirty="0" smtClean="0">
              <a:ln>
                <a:noFill/>
              </a:ln>
              <a:solidFill>
                <a:schemeClr val="accent2">
                  <a:lumMod val="75000"/>
                </a:schemeClr>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smtClean="0">
                <a:ln>
                  <a:noFill/>
                </a:ln>
                <a:solidFill>
                  <a:schemeClr val="accent2">
                    <a:lumMod val="75000"/>
                  </a:schemeClr>
                </a:solidFill>
                <a:effectLst/>
                <a:latin typeface="Times New Roman" pitchFamily="18" charset="0"/>
                <a:ea typeface="Calibri" pitchFamily="34" charset="0"/>
                <a:cs typeface="Times New Roman" pitchFamily="18" charset="0"/>
              </a:rPr>
              <a:t>                               				           SAYAN KUMAR PAUL</a:t>
            </a:r>
            <a:endParaRPr kumimoji="0" lang="en-US" sz="1600" b="1" i="0" u="none" strike="noStrike" cap="none" normalizeH="0" baseline="0" dirty="0" smtClean="0">
              <a:ln>
                <a:noFill/>
              </a:ln>
              <a:solidFill>
                <a:schemeClr val="accent2">
                  <a:lumMod val="75000"/>
                </a:schemeClr>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smtClean="0">
                <a:ln>
                  <a:noFill/>
                </a:ln>
                <a:solidFill>
                  <a:schemeClr val="accent2">
                    <a:lumMod val="75000"/>
                  </a:schemeClr>
                </a:solidFill>
                <a:effectLst/>
                <a:latin typeface="Times New Roman" pitchFamily="18" charset="0"/>
                <a:ea typeface="Calibri" pitchFamily="34" charset="0"/>
                <a:cs typeface="Times New Roman" pitchFamily="18" charset="0"/>
              </a:rPr>
              <a:t>                                  				</a:t>
            </a:r>
            <a:r>
              <a:rPr kumimoji="0" lang="en-US" sz="1600" b="1" i="0" u="none" strike="noStrike" cap="none" normalizeH="0" dirty="0" smtClean="0">
                <a:ln>
                  <a:noFill/>
                </a:ln>
                <a:solidFill>
                  <a:schemeClr val="accent2">
                    <a:lumMod val="75000"/>
                  </a:schemeClr>
                </a:solidFill>
                <a:effectLst/>
                <a:latin typeface="Times New Roman" pitchFamily="18" charset="0"/>
                <a:ea typeface="Calibri" pitchFamily="34" charset="0"/>
                <a:cs typeface="Times New Roman" pitchFamily="18" charset="0"/>
              </a:rPr>
              <a:t>          </a:t>
            </a:r>
            <a:r>
              <a:rPr kumimoji="0" lang="en-US" sz="1600" b="1" i="0" u="none" strike="noStrike" cap="none" normalizeH="0" baseline="0" dirty="0" smtClean="0">
                <a:ln>
                  <a:noFill/>
                </a:ln>
                <a:solidFill>
                  <a:schemeClr val="accent2">
                    <a:lumMod val="75000"/>
                  </a:schemeClr>
                </a:solidFill>
                <a:effectLst/>
                <a:latin typeface="Times New Roman" pitchFamily="18" charset="0"/>
                <a:ea typeface="Calibri" pitchFamily="34" charset="0"/>
                <a:cs typeface="Times New Roman" pitchFamily="18" charset="0"/>
              </a:rPr>
              <a:t> SOUGATA CHATTERJEE</a:t>
            </a:r>
            <a:endParaRPr kumimoji="0" lang="en-US" sz="1600" b="1" i="0" u="none" strike="noStrike" cap="none" normalizeH="0" baseline="0" dirty="0" smtClean="0">
              <a:ln>
                <a:noFill/>
              </a:ln>
              <a:solidFill>
                <a:schemeClr val="accent2">
                  <a:lumMod val="75000"/>
                </a:schemeClr>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smtClean="0">
                <a:ln>
                  <a:noFill/>
                </a:ln>
                <a:solidFill>
                  <a:schemeClr val="accent2">
                    <a:lumMod val="75000"/>
                  </a:schemeClr>
                </a:solidFill>
                <a:effectLst/>
                <a:latin typeface="Times New Roman" pitchFamily="18" charset="0"/>
                <a:ea typeface="Calibri" pitchFamily="34" charset="0"/>
                <a:cs typeface="Times New Roman" pitchFamily="18" charset="0"/>
              </a:rPr>
              <a:t>                                   			</a:t>
            </a:r>
            <a:r>
              <a:rPr lang="en-US" sz="1600" b="1" dirty="0" smtClean="0">
                <a:solidFill>
                  <a:schemeClr val="accent2">
                    <a:lumMod val="75000"/>
                  </a:schemeClr>
                </a:solidFill>
                <a:latin typeface="Times New Roman" pitchFamily="18" charset="0"/>
                <a:ea typeface="Calibri" pitchFamily="34" charset="0"/>
                <a:cs typeface="Times New Roman" pitchFamily="18" charset="0"/>
              </a:rPr>
              <a:t>                             </a:t>
            </a:r>
            <a:r>
              <a:rPr kumimoji="0" lang="en-US" sz="1600" b="1" i="0" u="none" strike="noStrike" cap="none" normalizeH="0" baseline="0" dirty="0" smtClean="0">
                <a:ln>
                  <a:noFill/>
                </a:ln>
                <a:solidFill>
                  <a:schemeClr val="accent2">
                    <a:lumMod val="75000"/>
                  </a:schemeClr>
                </a:solidFill>
                <a:effectLst/>
                <a:latin typeface="Times New Roman" pitchFamily="18" charset="0"/>
                <a:ea typeface="Calibri" pitchFamily="34" charset="0"/>
                <a:cs typeface="Times New Roman" pitchFamily="18" charset="0"/>
              </a:rPr>
              <a:t>SUBHANKAR BHOWMIK</a:t>
            </a:r>
            <a:endParaRPr kumimoji="0" lang="en-US" sz="1600" b="1" i="0" u="none" strike="noStrike" cap="none" normalizeH="0" baseline="0" dirty="0" smtClean="0">
              <a:ln>
                <a:noFill/>
              </a:ln>
              <a:solidFill>
                <a:schemeClr val="accent2">
                  <a:lumMod val="75000"/>
                </a:schemeClr>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smtClean="0">
                <a:ln>
                  <a:noFill/>
                </a:ln>
                <a:solidFill>
                  <a:schemeClr val="accent2">
                    <a:lumMod val="75000"/>
                  </a:schemeClr>
                </a:solidFill>
                <a:effectLst/>
                <a:latin typeface="Times New Roman" pitchFamily="18" charset="0"/>
                <a:ea typeface="Calibri" pitchFamily="34" charset="0"/>
                <a:cs typeface="Times New Roman" pitchFamily="18" charset="0"/>
              </a:rPr>
              <a:t>                               				           IRFANA HUDA</a:t>
            </a:r>
            <a:endParaRPr kumimoji="0" lang="en-US" sz="1600" b="1" i="0" u="none" strike="noStrike" cap="none" normalizeH="0" baseline="0" dirty="0" smtClean="0">
              <a:ln>
                <a:noFill/>
              </a:ln>
              <a:solidFill>
                <a:schemeClr val="accent2">
                  <a:lumMod val="75000"/>
                </a:schemeClr>
              </a:solidFill>
              <a:effectLst/>
              <a:latin typeface="Arial" pitchFamily="34" charset="0"/>
              <a:cs typeface="Arial" pitchFamily="34"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1600" b="1" i="0" u="none" strike="noStrike" cap="none" normalizeH="0" baseline="0" dirty="0" smtClean="0">
                <a:ln>
                  <a:noFill/>
                </a:ln>
                <a:solidFill>
                  <a:schemeClr val="accent2">
                    <a:lumMod val="75000"/>
                  </a:schemeClr>
                </a:solidFill>
                <a:effectLst/>
                <a:latin typeface="Times New Roman" pitchFamily="18" charset="0"/>
                <a:ea typeface="Calibri" pitchFamily="34" charset="0"/>
                <a:cs typeface="Times New Roman" pitchFamily="18" charset="0"/>
              </a:rPr>
              <a:t>                                                                           </a:t>
            </a:r>
            <a:r>
              <a:rPr kumimoji="0" lang="en-US" sz="1600" b="1" i="0" u="none" strike="noStrike" cap="none" normalizeH="0" dirty="0" smtClean="0">
                <a:ln>
                  <a:noFill/>
                </a:ln>
                <a:solidFill>
                  <a:schemeClr val="accent2">
                    <a:lumMod val="75000"/>
                  </a:schemeClr>
                </a:solidFill>
                <a:effectLst/>
                <a:latin typeface="Times New Roman" pitchFamily="18" charset="0"/>
                <a:ea typeface="Calibri" pitchFamily="34" charset="0"/>
                <a:cs typeface="Times New Roman" pitchFamily="18" charset="0"/>
              </a:rPr>
              <a:t>                          </a:t>
            </a:r>
            <a:r>
              <a:rPr kumimoji="0" lang="en-US" sz="1600" b="1" i="0" u="none" strike="noStrike" cap="none" normalizeH="0" baseline="0" dirty="0" smtClean="0">
                <a:ln>
                  <a:noFill/>
                </a:ln>
                <a:solidFill>
                  <a:schemeClr val="accent2">
                    <a:lumMod val="75000"/>
                  </a:schemeClr>
                </a:solidFill>
                <a:effectLst/>
                <a:latin typeface="Times New Roman" pitchFamily="18" charset="0"/>
                <a:ea typeface="Calibri" pitchFamily="34" charset="0"/>
                <a:cs typeface="Times New Roman" pitchFamily="18" charset="0"/>
              </a:rPr>
              <a:t>MITHUN KUMAR MANDAL </a:t>
            </a:r>
          </a:p>
          <a:p>
            <a:pPr marL="0" marR="0" lvl="0" indent="0" algn="just" defTabSz="914400" rtl="0" eaLnBrk="0" fontAlgn="base" latinLnBrk="0" hangingPunct="0">
              <a:lnSpc>
                <a:spcPct val="100000"/>
              </a:lnSpc>
              <a:spcBef>
                <a:spcPct val="0"/>
              </a:spcBef>
              <a:spcAft>
                <a:spcPct val="0"/>
              </a:spcAft>
              <a:buClrTx/>
              <a:buSzTx/>
              <a:buFontTx/>
              <a:buNone/>
              <a:tabLst/>
            </a:pPr>
            <a:endParaRPr lang="en-US" sz="1400" b="1" dirty="0" smtClean="0">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lang="en-US" sz="1400" b="1" dirty="0" smtClean="0">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sz="1400" b="1" i="0" u="none" strike="noStrike" cap="none" normalizeH="0" baseline="0" dirty="0" smtClean="0">
              <a:ln>
                <a:noFill/>
              </a:ln>
              <a:solidFill>
                <a:schemeClr val="tx1"/>
              </a:solidFill>
              <a:effectLst/>
              <a:latin typeface="Arial" pitchFamily="34" charset="0"/>
              <a:cs typeface="Arial" pitchFamily="34" charset="0"/>
            </a:endParaRPr>
          </a:p>
        </p:txBody>
      </p:sp>
      <p:sp>
        <p:nvSpPr>
          <p:cNvPr id="2" name="Title 1"/>
          <p:cNvSpPr>
            <a:spLocks noGrp="1"/>
          </p:cNvSpPr>
          <p:nvPr>
            <p:ph type="title"/>
          </p:nvPr>
        </p:nvSpPr>
        <p:spPr>
          <a:xfrm>
            <a:off x="685332" y="618518"/>
            <a:ext cx="7773338" cy="608123"/>
          </a:xfrm>
        </p:spPr>
        <p:txBody>
          <a:bodyPr>
            <a:normAutofit fontScale="90000"/>
          </a:bodyPr>
          <a:lstStyle/>
          <a:p>
            <a:r>
              <a:rPr lang="en-US" sz="4400" b="1" u="sng" dirty="0" smtClean="0">
                <a:solidFill>
                  <a:schemeClr val="accent2">
                    <a:lumMod val="50000"/>
                  </a:schemeClr>
                </a:solidFill>
              </a:rPr>
              <a:t>acknowledgement</a:t>
            </a:r>
            <a:endParaRPr lang="en-US" sz="4400" b="1" u="sng" dirty="0">
              <a:solidFill>
                <a:schemeClr val="accent2">
                  <a:lumMod val="50000"/>
                </a:schemeClr>
              </a:solidFill>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027">
                                            <p:txEl>
                                              <p:pRg st="0" end="0"/>
                                            </p:txEl>
                                          </p:spTgt>
                                        </p:tgtEl>
                                        <p:attrNameLst>
                                          <p:attrName>style.visibility</p:attrName>
                                        </p:attrNameLst>
                                      </p:cBhvr>
                                      <p:to>
                                        <p:strVal val="visible"/>
                                      </p:to>
                                    </p:set>
                                    <p:animEffect transition="in" filter="wipe(down)">
                                      <p:cBhvr>
                                        <p:cTn id="7" dur="500"/>
                                        <p:tgtEl>
                                          <p:spTgt spid="102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027">
                                            <p:txEl>
                                              <p:pRg st="1" end="1"/>
                                            </p:txEl>
                                          </p:spTgt>
                                        </p:tgtEl>
                                        <p:attrNameLst>
                                          <p:attrName>style.visibility</p:attrName>
                                        </p:attrNameLst>
                                      </p:cBhvr>
                                      <p:to>
                                        <p:strVal val="visible"/>
                                      </p:to>
                                    </p:set>
                                    <p:animEffect transition="in" filter="wipe(down)">
                                      <p:cBhvr>
                                        <p:cTn id="12" dur="500"/>
                                        <p:tgtEl>
                                          <p:spTgt spid="1027">
                                            <p:txEl>
                                              <p:pRg st="1" end="1"/>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1027">
                                            <p:txEl>
                                              <p:pRg st="2" end="2"/>
                                            </p:txEl>
                                          </p:spTgt>
                                        </p:tgtEl>
                                        <p:attrNameLst>
                                          <p:attrName>style.visibility</p:attrName>
                                        </p:attrNameLst>
                                      </p:cBhvr>
                                      <p:to>
                                        <p:strVal val="visible"/>
                                      </p:to>
                                    </p:set>
                                    <p:animEffect transition="in" filter="wipe(down)">
                                      <p:cBhvr>
                                        <p:cTn id="15" dur="500"/>
                                        <p:tgtEl>
                                          <p:spTgt spid="1027">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ntr" presetSubtype="0" fill="hold" nodeType="clickEffect">
                                  <p:stCondLst>
                                    <p:cond delay="0"/>
                                  </p:stCondLst>
                                  <p:childTnLst>
                                    <p:set>
                                      <p:cBhvr>
                                        <p:cTn id="19" dur="1" fill="hold">
                                          <p:stCondLst>
                                            <p:cond delay="0"/>
                                          </p:stCondLst>
                                        </p:cTn>
                                        <p:tgtEl>
                                          <p:spTgt spid="1027">
                                            <p:txEl>
                                              <p:pRg st="3" end="3"/>
                                            </p:txEl>
                                          </p:spTgt>
                                        </p:tgtEl>
                                        <p:attrNameLst>
                                          <p:attrName>style.visibility</p:attrName>
                                        </p:attrNameLst>
                                      </p:cBhvr>
                                      <p:to>
                                        <p:strVal val="visible"/>
                                      </p:to>
                                    </p:set>
                                    <p:animEffect transition="in" filter="wipe(down)">
                                      <p:cBhvr>
                                        <p:cTn id="20" dur="580">
                                          <p:stCondLst>
                                            <p:cond delay="0"/>
                                          </p:stCondLst>
                                        </p:cTn>
                                        <p:tgtEl>
                                          <p:spTgt spid="1027">
                                            <p:txEl>
                                              <p:pRg st="3" end="3"/>
                                            </p:txEl>
                                          </p:spTgt>
                                        </p:tgtEl>
                                      </p:cBhvr>
                                    </p:animEffect>
                                    <p:anim calcmode="lin" valueType="num">
                                      <p:cBhvr>
                                        <p:cTn id="21" dur="1822" tmFilter="0,0; 0.14,0.36; 0.43,0.73; 0.71,0.91; 1.0,1.0">
                                          <p:stCondLst>
                                            <p:cond delay="0"/>
                                          </p:stCondLst>
                                        </p:cTn>
                                        <p:tgtEl>
                                          <p:spTgt spid="1027">
                                            <p:txEl>
                                              <p:pRg st="3" end="3"/>
                                            </p:txEl>
                                          </p:spTgt>
                                        </p:tgtEl>
                                        <p:attrNameLst>
                                          <p:attrName>ppt_x</p:attrName>
                                        </p:attrNameLst>
                                      </p:cBhvr>
                                      <p:tavLst>
                                        <p:tav tm="0">
                                          <p:val>
                                            <p:strVal val="#ppt_x-0.25"/>
                                          </p:val>
                                        </p:tav>
                                        <p:tav tm="100000">
                                          <p:val>
                                            <p:strVal val="#ppt_x"/>
                                          </p:val>
                                        </p:tav>
                                      </p:tavLst>
                                    </p:anim>
                                    <p:anim calcmode="lin" valueType="num">
                                      <p:cBhvr>
                                        <p:cTn id="22" dur="664" tmFilter="0.0,0.0; 0.25,0.07; 0.50,0.2; 0.75,0.467; 1.0,1.0">
                                          <p:stCondLst>
                                            <p:cond delay="0"/>
                                          </p:stCondLst>
                                        </p:cTn>
                                        <p:tgtEl>
                                          <p:spTgt spid="1027">
                                            <p:txEl>
                                              <p:pRg st="3" end="3"/>
                                            </p:txEl>
                                          </p:spTgt>
                                        </p:tgtEl>
                                        <p:attrNameLst>
                                          <p:attrName>ppt_y</p:attrName>
                                        </p:attrNameLst>
                                      </p:cBhvr>
                                      <p:tavLst>
                                        <p:tav tm="0" fmla="#ppt_y-sin(pi*$)/3">
                                          <p:val>
                                            <p:fltVal val="0.5"/>
                                          </p:val>
                                        </p:tav>
                                        <p:tav tm="100000">
                                          <p:val>
                                            <p:fltVal val="1"/>
                                          </p:val>
                                        </p:tav>
                                      </p:tavLst>
                                    </p:anim>
                                    <p:anim calcmode="lin" valueType="num">
                                      <p:cBhvr>
                                        <p:cTn id="23" dur="664" tmFilter="0, 0; 0.125,0.2665; 0.25,0.4; 0.375,0.465; 0.5,0.5;  0.625,0.535; 0.75,0.6; 0.875,0.7335; 1,1">
                                          <p:stCondLst>
                                            <p:cond delay="664"/>
                                          </p:stCondLst>
                                        </p:cTn>
                                        <p:tgtEl>
                                          <p:spTgt spid="1027">
                                            <p:txEl>
                                              <p:pRg st="3" end="3"/>
                                            </p:txEl>
                                          </p:spTgt>
                                        </p:tgtEl>
                                        <p:attrNameLst>
                                          <p:attrName>ppt_y</p:attrName>
                                        </p:attrNameLst>
                                      </p:cBhvr>
                                      <p:tavLst>
                                        <p:tav tm="0" fmla="#ppt_y-sin(pi*$)/9">
                                          <p:val>
                                            <p:fltVal val="0"/>
                                          </p:val>
                                        </p:tav>
                                        <p:tav tm="100000">
                                          <p:val>
                                            <p:fltVal val="1"/>
                                          </p:val>
                                        </p:tav>
                                      </p:tavLst>
                                    </p:anim>
                                    <p:anim calcmode="lin" valueType="num">
                                      <p:cBhvr>
                                        <p:cTn id="24" dur="332" tmFilter="0, 0; 0.125,0.2665; 0.25,0.4; 0.375,0.465; 0.5,0.5;  0.625,0.535; 0.75,0.6; 0.875,0.7335; 1,1">
                                          <p:stCondLst>
                                            <p:cond delay="1324"/>
                                          </p:stCondLst>
                                        </p:cTn>
                                        <p:tgtEl>
                                          <p:spTgt spid="1027">
                                            <p:txEl>
                                              <p:pRg st="3" end="3"/>
                                            </p:txEl>
                                          </p:spTgt>
                                        </p:tgtEl>
                                        <p:attrNameLst>
                                          <p:attrName>ppt_y</p:attrName>
                                        </p:attrNameLst>
                                      </p:cBhvr>
                                      <p:tavLst>
                                        <p:tav tm="0" fmla="#ppt_y-sin(pi*$)/27">
                                          <p:val>
                                            <p:fltVal val="0"/>
                                          </p:val>
                                        </p:tav>
                                        <p:tav tm="100000">
                                          <p:val>
                                            <p:fltVal val="1"/>
                                          </p:val>
                                        </p:tav>
                                      </p:tavLst>
                                    </p:anim>
                                    <p:anim calcmode="lin" valueType="num">
                                      <p:cBhvr>
                                        <p:cTn id="25" dur="164" tmFilter="0, 0; 0.125,0.2665; 0.25,0.4; 0.375,0.465; 0.5,0.5;  0.625,0.535; 0.75,0.6; 0.875,0.7335; 1,1">
                                          <p:stCondLst>
                                            <p:cond delay="1656"/>
                                          </p:stCondLst>
                                        </p:cTn>
                                        <p:tgtEl>
                                          <p:spTgt spid="1027">
                                            <p:txEl>
                                              <p:pRg st="3" end="3"/>
                                            </p:txEl>
                                          </p:spTgt>
                                        </p:tgtEl>
                                        <p:attrNameLst>
                                          <p:attrName>ppt_y</p:attrName>
                                        </p:attrNameLst>
                                      </p:cBhvr>
                                      <p:tavLst>
                                        <p:tav tm="0" fmla="#ppt_y-sin(pi*$)/81">
                                          <p:val>
                                            <p:fltVal val="0"/>
                                          </p:val>
                                        </p:tav>
                                        <p:tav tm="100000">
                                          <p:val>
                                            <p:fltVal val="1"/>
                                          </p:val>
                                        </p:tav>
                                      </p:tavLst>
                                    </p:anim>
                                    <p:animScale>
                                      <p:cBhvr>
                                        <p:cTn id="26" dur="26">
                                          <p:stCondLst>
                                            <p:cond delay="650"/>
                                          </p:stCondLst>
                                        </p:cTn>
                                        <p:tgtEl>
                                          <p:spTgt spid="1027">
                                            <p:txEl>
                                              <p:pRg st="3" end="3"/>
                                            </p:txEl>
                                          </p:spTgt>
                                        </p:tgtEl>
                                      </p:cBhvr>
                                      <p:to x="100000" y="60000"/>
                                    </p:animScale>
                                    <p:animScale>
                                      <p:cBhvr>
                                        <p:cTn id="27" dur="166" decel="50000">
                                          <p:stCondLst>
                                            <p:cond delay="676"/>
                                          </p:stCondLst>
                                        </p:cTn>
                                        <p:tgtEl>
                                          <p:spTgt spid="1027">
                                            <p:txEl>
                                              <p:pRg st="3" end="3"/>
                                            </p:txEl>
                                          </p:spTgt>
                                        </p:tgtEl>
                                      </p:cBhvr>
                                      <p:to x="100000" y="100000"/>
                                    </p:animScale>
                                    <p:animScale>
                                      <p:cBhvr>
                                        <p:cTn id="28" dur="26">
                                          <p:stCondLst>
                                            <p:cond delay="1312"/>
                                          </p:stCondLst>
                                        </p:cTn>
                                        <p:tgtEl>
                                          <p:spTgt spid="1027">
                                            <p:txEl>
                                              <p:pRg st="3" end="3"/>
                                            </p:txEl>
                                          </p:spTgt>
                                        </p:tgtEl>
                                      </p:cBhvr>
                                      <p:to x="100000" y="80000"/>
                                    </p:animScale>
                                    <p:animScale>
                                      <p:cBhvr>
                                        <p:cTn id="29" dur="166" decel="50000">
                                          <p:stCondLst>
                                            <p:cond delay="1338"/>
                                          </p:stCondLst>
                                        </p:cTn>
                                        <p:tgtEl>
                                          <p:spTgt spid="1027">
                                            <p:txEl>
                                              <p:pRg st="3" end="3"/>
                                            </p:txEl>
                                          </p:spTgt>
                                        </p:tgtEl>
                                      </p:cBhvr>
                                      <p:to x="100000" y="100000"/>
                                    </p:animScale>
                                    <p:animScale>
                                      <p:cBhvr>
                                        <p:cTn id="30" dur="26">
                                          <p:stCondLst>
                                            <p:cond delay="1642"/>
                                          </p:stCondLst>
                                        </p:cTn>
                                        <p:tgtEl>
                                          <p:spTgt spid="1027">
                                            <p:txEl>
                                              <p:pRg st="3" end="3"/>
                                            </p:txEl>
                                          </p:spTgt>
                                        </p:tgtEl>
                                      </p:cBhvr>
                                      <p:to x="100000" y="90000"/>
                                    </p:animScale>
                                    <p:animScale>
                                      <p:cBhvr>
                                        <p:cTn id="31" dur="166" decel="50000">
                                          <p:stCondLst>
                                            <p:cond delay="1668"/>
                                          </p:stCondLst>
                                        </p:cTn>
                                        <p:tgtEl>
                                          <p:spTgt spid="1027">
                                            <p:txEl>
                                              <p:pRg st="3" end="3"/>
                                            </p:txEl>
                                          </p:spTgt>
                                        </p:tgtEl>
                                      </p:cBhvr>
                                      <p:to x="100000" y="100000"/>
                                    </p:animScale>
                                    <p:animScale>
                                      <p:cBhvr>
                                        <p:cTn id="32" dur="26">
                                          <p:stCondLst>
                                            <p:cond delay="1808"/>
                                          </p:stCondLst>
                                        </p:cTn>
                                        <p:tgtEl>
                                          <p:spTgt spid="1027">
                                            <p:txEl>
                                              <p:pRg st="3" end="3"/>
                                            </p:txEl>
                                          </p:spTgt>
                                        </p:tgtEl>
                                      </p:cBhvr>
                                      <p:to x="100000" y="95000"/>
                                    </p:animScale>
                                    <p:animScale>
                                      <p:cBhvr>
                                        <p:cTn id="33" dur="166" decel="50000">
                                          <p:stCondLst>
                                            <p:cond delay="1834"/>
                                          </p:stCondLst>
                                        </p:cTn>
                                        <p:tgtEl>
                                          <p:spTgt spid="1027">
                                            <p:txEl>
                                              <p:pRg st="3" end="3"/>
                                            </p:txEl>
                                          </p:spTgt>
                                        </p:tgtEl>
                                      </p:cBhvr>
                                      <p:to x="100000" y="100000"/>
                                    </p:animScale>
                                  </p:childTnLst>
                                </p:cTn>
                              </p:par>
                              <p:par>
                                <p:cTn id="34" presetID="26" presetClass="entr" presetSubtype="0" fill="hold" nodeType="withEffect">
                                  <p:stCondLst>
                                    <p:cond delay="0"/>
                                  </p:stCondLst>
                                  <p:childTnLst>
                                    <p:set>
                                      <p:cBhvr>
                                        <p:cTn id="35" dur="1" fill="hold">
                                          <p:stCondLst>
                                            <p:cond delay="0"/>
                                          </p:stCondLst>
                                        </p:cTn>
                                        <p:tgtEl>
                                          <p:spTgt spid="1027">
                                            <p:txEl>
                                              <p:pRg st="4" end="4"/>
                                            </p:txEl>
                                          </p:spTgt>
                                        </p:tgtEl>
                                        <p:attrNameLst>
                                          <p:attrName>style.visibility</p:attrName>
                                        </p:attrNameLst>
                                      </p:cBhvr>
                                      <p:to>
                                        <p:strVal val="visible"/>
                                      </p:to>
                                    </p:set>
                                    <p:animEffect transition="in" filter="wipe(down)">
                                      <p:cBhvr>
                                        <p:cTn id="36" dur="580">
                                          <p:stCondLst>
                                            <p:cond delay="0"/>
                                          </p:stCondLst>
                                        </p:cTn>
                                        <p:tgtEl>
                                          <p:spTgt spid="1027">
                                            <p:txEl>
                                              <p:pRg st="4" end="4"/>
                                            </p:txEl>
                                          </p:spTgt>
                                        </p:tgtEl>
                                      </p:cBhvr>
                                    </p:animEffect>
                                    <p:anim calcmode="lin" valueType="num">
                                      <p:cBhvr>
                                        <p:cTn id="37" dur="1822" tmFilter="0,0; 0.14,0.36; 0.43,0.73; 0.71,0.91; 1.0,1.0">
                                          <p:stCondLst>
                                            <p:cond delay="0"/>
                                          </p:stCondLst>
                                        </p:cTn>
                                        <p:tgtEl>
                                          <p:spTgt spid="1027">
                                            <p:txEl>
                                              <p:pRg st="4" end="4"/>
                                            </p:txEl>
                                          </p:spTgt>
                                        </p:tgtEl>
                                        <p:attrNameLst>
                                          <p:attrName>ppt_x</p:attrName>
                                        </p:attrNameLst>
                                      </p:cBhvr>
                                      <p:tavLst>
                                        <p:tav tm="0">
                                          <p:val>
                                            <p:strVal val="#ppt_x-0.25"/>
                                          </p:val>
                                        </p:tav>
                                        <p:tav tm="100000">
                                          <p:val>
                                            <p:strVal val="#ppt_x"/>
                                          </p:val>
                                        </p:tav>
                                      </p:tavLst>
                                    </p:anim>
                                    <p:anim calcmode="lin" valueType="num">
                                      <p:cBhvr>
                                        <p:cTn id="38" dur="664" tmFilter="0.0,0.0; 0.25,0.07; 0.50,0.2; 0.75,0.467; 1.0,1.0">
                                          <p:stCondLst>
                                            <p:cond delay="0"/>
                                          </p:stCondLst>
                                        </p:cTn>
                                        <p:tgtEl>
                                          <p:spTgt spid="1027">
                                            <p:txEl>
                                              <p:pRg st="4" end="4"/>
                                            </p:txEl>
                                          </p:spTgt>
                                        </p:tgtEl>
                                        <p:attrNameLst>
                                          <p:attrName>ppt_y</p:attrName>
                                        </p:attrNameLst>
                                      </p:cBhvr>
                                      <p:tavLst>
                                        <p:tav tm="0" fmla="#ppt_y-sin(pi*$)/3">
                                          <p:val>
                                            <p:fltVal val="0.5"/>
                                          </p:val>
                                        </p:tav>
                                        <p:tav tm="100000">
                                          <p:val>
                                            <p:fltVal val="1"/>
                                          </p:val>
                                        </p:tav>
                                      </p:tavLst>
                                    </p:anim>
                                    <p:anim calcmode="lin" valueType="num">
                                      <p:cBhvr>
                                        <p:cTn id="39" dur="664" tmFilter="0, 0; 0.125,0.2665; 0.25,0.4; 0.375,0.465; 0.5,0.5;  0.625,0.535; 0.75,0.6; 0.875,0.7335; 1,1">
                                          <p:stCondLst>
                                            <p:cond delay="664"/>
                                          </p:stCondLst>
                                        </p:cTn>
                                        <p:tgtEl>
                                          <p:spTgt spid="1027">
                                            <p:txEl>
                                              <p:pRg st="4" end="4"/>
                                            </p:txEl>
                                          </p:spTgt>
                                        </p:tgtEl>
                                        <p:attrNameLst>
                                          <p:attrName>ppt_y</p:attrName>
                                        </p:attrNameLst>
                                      </p:cBhvr>
                                      <p:tavLst>
                                        <p:tav tm="0" fmla="#ppt_y-sin(pi*$)/9">
                                          <p:val>
                                            <p:fltVal val="0"/>
                                          </p:val>
                                        </p:tav>
                                        <p:tav tm="100000">
                                          <p:val>
                                            <p:fltVal val="1"/>
                                          </p:val>
                                        </p:tav>
                                      </p:tavLst>
                                    </p:anim>
                                    <p:anim calcmode="lin" valueType="num">
                                      <p:cBhvr>
                                        <p:cTn id="40" dur="332" tmFilter="0, 0; 0.125,0.2665; 0.25,0.4; 0.375,0.465; 0.5,0.5;  0.625,0.535; 0.75,0.6; 0.875,0.7335; 1,1">
                                          <p:stCondLst>
                                            <p:cond delay="1324"/>
                                          </p:stCondLst>
                                        </p:cTn>
                                        <p:tgtEl>
                                          <p:spTgt spid="1027">
                                            <p:txEl>
                                              <p:pRg st="4" end="4"/>
                                            </p:txEl>
                                          </p:spTgt>
                                        </p:tgtEl>
                                        <p:attrNameLst>
                                          <p:attrName>ppt_y</p:attrName>
                                        </p:attrNameLst>
                                      </p:cBhvr>
                                      <p:tavLst>
                                        <p:tav tm="0" fmla="#ppt_y-sin(pi*$)/27">
                                          <p:val>
                                            <p:fltVal val="0"/>
                                          </p:val>
                                        </p:tav>
                                        <p:tav tm="100000">
                                          <p:val>
                                            <p:fltVal val="1"/>
                                          </p:val>
                                        </p:tav>
                                      </p:tavLst>
                                    </p:anim>
                                    <p:anim calcmode="lin" valueType="num">
                                      <p:cBhvr>
                                        <p:cTn id="41" dur="164" tmFilter="0, 0; 0.125,0.2665; 0.25,0.4; 0.375,0.465; 0.5,0.5;  0.625,0.535; 0.75,0.6; 0.875,0.7335; 1,1">
                                          <p:stCondLst>
                                            <p:cond delay="1656"/>
                                          </p:stCondLst>
                                        </p:cTn>
                                        <p:tgtEl>
                                          <p:spTgt spid="1027">
                                            <p:txEl>
                                              <p:pRg st="4" end="4"/>
                                            </p:txEl>
                                          </p:spTgt>
                                        </p:tgtEl>
                                        <p:attrNameLst>
                                          <p:attrName>ppt_y</p:attrName>
                                        </p:attrNameLst>
                                      </p:cBhvr>
                                      <p:tavLst>
                                        <p:tav tm="0" fmla="#ppt_y-sin(pi*$)/81">
                                          <p:val>
                                            <p:fltVal val="0"/>
                                          </p:val>
                                        </p:tav>
                                        <p:tav tm="100000">
                                          <p:val>
                                            <p:fltVal val="1"/>
                                          </p:val>
                                        </p:tav>
                                      </p:tavLst>
                                    </p:anim>
                                    <p:animScale>
                                      <p:cBhvr>
                                        <p:cTn id="42" dur="26">
                                          <p:stCondLst>
                                            <p:cond delay="650"/>
                                          </p:stCondLst>
                                        </p:cTn>
                                        <p:tgtEl>
                                          <p:spTgt spid="1027">
                                            <p:txEl>
                                              <p:pRg st="4" end="4"/>
                                            </p:txEl>
                                          </p:spTgt>
                                        </p:tgtEl>
                                      </p:cBhvr>
                                      <p:to x="100000" y="60000"/>
                                    </p:animScale>
                                    <p:animScale>
                                      <p:cBhvr>
                                        <p:cTn id="43" dur="166" decel="50000">
                                          <p:stCondLst>
                                            <p:cond delay="676"/>
                                          </p:stCondLst>
                                        </p:cTn>
                                        <p:tgtEl>
                                          <p:spTgt spid="1027">
                                            <p:txEl>
                                              <p:pRg st="4" end="4"/>
                                            </p:txEl>
                                          </p:spTgt>
                                        </p:tgtEl>
                                      </p:cBhvr>
                                      <p:to x="100000" y="100000"/>
                                    </p:animScale>
                                    <p:animScale>
                                      <p:cBhvr>
                                        <p:cTn id="44" dur="26">
                                          <p:stCondLst>
                                            <p:cond delay="1312"/>
                                          </p:stCondLst>
                                        </p:cTn>
                                        <p:tgtEl>
                                          <p:spTgt spid="1027">
                                            <p:txEl>
                                              <p:pRg st="4" end="4"/>
                                            </p:txEl>
                                          </p:spTgt>
                                        </p:tgtEl>
                                      </p:cBhvr>
                                      <p:to x="100000" y="80000"/>
                                    </p:animScale>
                                    <p:animScale>
                                      <p:cBhvr>
                                        <p:cTn id="45" dur="166" decel="50000">
                                          <p:stCondLst>
                                            <p:cond delay="1338"/>
                                          </p:stCondLst>
                                        </p:cTn>
                                        <p:tgtEl>
                                          <p:spTgt spid="1027">
                                            <p:txEl>
                                              <p:pRg st="4" end="4"/>
                                            </p:txEl>
                                          </p:spTgt>
                                        </p:tgtEl>
                                      </p:cBhvr>
                                      <p:to x="100000" y="100000"/>
                                    </p:animScale>
                                    <p:animScale>
                                      <p:cBhvr>
                                        <p:cTn id="46" dur="26">
                                          <p:stCondLst>
                                            <p:cond delay="1642"/>
                                          </p:stCondLst>
                                        </p:cTn>
                                        <p:tgtEl>
                                          <p:spTgt spid="1027">
                                            <p:txEl>
                                              <p:pRg st="4" end="4"/>
                                            </p:txEl>
                                          </p:spTgt>
                                        </p:tgtEl>
                                      </p:cBhvr>
                                      <p:to x="100000" y="90000"/>
                                    </p:animScale>
                                    <p:animScale>
                                      <p:cBhvr>
                                        <p:cTn id="47" dur="166" decel="50000">
                                          <p:stCondLst>
                                            <p:cond delay="1668"/>
                                          </p:stCondLst>
                                        </p:cTn>
                                        <p:tgtEl>
                                          <p:spTgt spid="1027">
                                            <p:txEl>
                                              <p:pRg st="4" end="4"/>
                                            </p:txEl>
                                          </p:spTgt>
                                        </p:tgtEl>
                                      </p:cBhvr>
                                      <p:to x="100000" y="100000"/>
                                    </p:animScale>
                                    <p:animScale>
                                      <p:cBhvr>
                                        <p:cTn id="48" dur="26">
                                          <p:stCondLst>
                                            <p:cond delay="1808"/>
                                          </p:stCondLst>
                                        </p:cTn>
                                        <p:tgtEl>
                                          <p:spTgt spid="1027">
                                            <p:txEl>
                                              <p:pRg st="4" end="4"/>
                                            </p:txEl>
                                          </p:spTgt>
                                        </p:tgtEl>
                                      </p:cBhvr>
                                      <p:to x="100000" y="95000"/>
                                    </p:animScale>
                                    <p:animScale>
                                      <p:cBhvr>
                                        <p:cTn id="49" dur="166" decel="50000">
                                          <p:stCondLst>
                                            <p:cond delay="1834"/>
                                          </p:stCondLst>
                                        </p:cTn>
                                        <p:tgtEl>
                                          <p:spTgt spid="1027">
                                            <p:txEl>
                                              <p:pRg st="4" end="4"/>
                                            </p:txEl>
                                          </p:spTgt>
                                        </p:tgtEl>
                                      </p:cBhvr>
                                      <p:to x="100000" y="100000"/>
                                    </p:animScale>
                                  </p:childTnLst>
                                </p:cTn>
                              </p:par>
                              <p:par>
                                <p:cTn id="50" presetID="26" presetClass="entr" presetSubtype="0" fill="hold" nodeType="withEffect">
                                  <p:stCondLst>
                                    <p:cond delay="0"/>
                                  </p:stCondLst>
                                  <p:childTnLst>
                                    <p:set>
                                      <p:cBhvr>
                                        <p:cTn id="51" dur="1" fill="hold">
                                          <p:stCondLst>
                                            <p:cond delay="0"/>
                                          </p:stCondLst>
                                        </p:cTn>
                                        <p:tgtEl>
                                          <p:spTgt spid="1027">
                                            <p:txEl>
                                              <p:pRg st="5" end="5"/>
                                            </p:txEl>
                                          </p:spTgt>
                                        </p:tgtEl>
                                        <p:attrNameLst>
                                          <p:attrName>style.visibility</p:attrName>
                                        </p:attrNameLst>
                                      </p:cBhvr>
                                      <p:to>
                                        <p:strVal val="visible"/>
                                      </p:to>
                                    </p:set>
                                    <p:animEffect transition="in" filter="wipe(down)">
                                      <p:cBhvr>
                                        <p:cTn id="52" dur="580">
                                          <p:stCondLst>
                                            <p:cond delay="0"/>
                                          </p:stCondLst>
                                        </p:cTn>
                                        <p:tgtEl>
                                          <p:spTgt spid="1027">
                                            <p:txEl>
                                              <p:pRg st="5" end="5"/>
                                            </p:txEl>
                                          </p:spTgt>
                                        </p:tgtEl>
                                      </p:cBhvr>
                                    </p:animEffect>
                                    <p:anim calcmode="lin" valueType="num">
                                      <p:cBhvr>
                                        <p:cTn id="53" dur="1822" tmFilter="0,0; 0.14,0.36; 0.43,0.73; 0.71,0.91; 1.0,1.0">
                                          <p:stCondLst>
                                            <p:cond delay="0"/>
                                          </p:stCondLst>
                                        </p:cTn>
                                        <p:tgtEl>
                                          <p:spTgt spid="1027">
                                            <p:txEl>
                                              <p:pRg st="5" end="5"/>
                                            </p:txEl>
                                          </p:spTgt>
                                        </p:tgtEl>
                                        <p:attrNameLst>
                                          <p:attrName>ppt_x</p:attrName>
                                        </p:attrNameLst>
                                      </p:cBhvr>
                                      <p:tavLst>
                                        <p:tav tm="0">
                                          <p:val>
                                            <p:strVal val="#ppt_x-0.25"/>
                                          </p:val>
                                        </p:tav>
                                        <p:tav tm="100000">
                                          <p:val>
                                            <p:strVal val="#ppt_x"/>
                                          </p:val>
                                        </p:tav>
                                      </p:tavLst>
                                    </p:anim>
                                    <p:anim calcmode="lin" valueType="num">
                                      <p:cBhvr>
                                        <p:cTn id="54" dur="664" tmFilter="0.0,0.0; 0.25,0.07; 0.50,0.2; 0.75,0.467; 1.0,1.0">
                                          <p:stCondLst>
                                            <p:cond delay="0"/>
                                          </p:stCondLst>
                                        </p:cTn>
                                        <p:tgtEl>
                                          <p:spTgt spid="1027">
                                            <p:txEl>
                                              <p:pRg st="5" end="5"/>
                                            </p:txEl>
                                          </p:spTgt>
                                        </p:tgtEl>
                                        <p:attrNameLst>
                                          <p:attrName>ppt_y</p:attrName>
                                        </p:attrNameLst>
                                      </p:cBhvr>
                                      <p:tavLst>
                                        <p:tav tm="0" fmla="#ppt_y-sin(pi*$)/3">
                                          <p:val>
                                            <p:fltVal val="0.5"/>
                                          </p:val>
                                        </p:tav>
                                        <p:tav tm="100000">
                                          <p:val>
                                            <p:fltVal val="1"/>
                                          </p:val>
                                        </p:tav>
                                      </p:tavLst>
                                    </p:anim>
                                    <p:anim calcmode="lin" valueType="num">
                                      <p:cBhvr>
                                        <p:cTn id="55" dur="664" tmFilter="0, 0; 0.125,0.2665; 0.25,0.4; 0.375,0.465; 0.5,0.5;  0.625,0.535; 0.75,0.6; 0.875,0.7335; 1,1">
                                          <p:stCondLst>
                                            <p:cond delay="664"/>
                                          </p:stCondLst>
                                        </p:cTn>
                                        <p:tgtEl>
                                          <p:spTgt spid="1027">
                                            <p:txEl>
                                              <p:pRg st="5" end="5"/>
                                            </p:txEl>
                                          </p:spTgt>
                                        </p:tgtEl>
                                        <p:attrNameLst>
                                          <p:attrName>ppt_y</p:attrName>
                                        </p:attrNameLst>
                                      </p:cBhvr>
                                      <p:tavLst>
                                        <p:tav tm="0" fmla="#ppt_y-sin(pi*$)/9">
                                          <p:val>
                                            <p:fltVal val="0"/>
                                          </p:val>
                                        </p:tav>
                                        <p:tav tm="100000">
                                          <p:val>
                                            <p:fltVal val="1"/>
                                          </p:val>
                                        </p:tav>
                                      </p:tavLst>
                                    </p:anim>
                                    <p:anim calcmode="lin" valueType="num">
                                      <p:cBhvr>
                                        <p:cTn id="56" dur="332" tmFilter="0, 0; 0.125,0.2665; 0.25,0.4; 0.375,0.465; 0.5,0.5;  0.625,0.535; 0.75,0.6; 0.875,0.7335; 1,1">
                                          <p:stCondLst>
                                            <p:cond delay="1324"/>
                                          </p:stCondLst>
                                        </p:cTn>
                                        <p:tgtEl>
                                          <p:spTgt spid="1027">
                                            <p:txEl>
                                              <p:pRg st="5" end="5"/>
                                            </p:txEl>
                                          </p:spTgt>
                                        </p:tgtEl>
                                        <p:attrNameLst>
                                          <p:attrName>ppt_y</p:attrName>
                                        </p:attrNameLst>
                                      </p:cBhvr>
                                      <p:tavLst>
                                        <p:tav tm="0" fmla="#ppt_y-sin(pi*$)/27">
                                          <p:val>
                                            <p:fltVal val="0"/>
                                          </p:val>
                                        </p:tav>
                                        <p:tav tm="100000">
                                          <p:val>
                                            <p:fltVal val="1"/>
                                          </p:val>
                                        </p:tav>
                                      </p:tavLst>
                                    </p:anim>
                                    <p:anim calcmode="lin" valueType="num">
                                      <p:cBhvr>
                                        <p:cTn id="57" dur="164" tmFilter="0, 0; 0.125,0.2665; 0.25,0.4; 0.375,0.465; 0.5,0.5;  0.625,0.535; 0.75,0.6; 0.875,0.7335; 1,1">
                                          <p:stCondLst>
                                            <p:cond delay="1656"/>
                                          </p:stCondLst>
                                        </p:cTn>
                                        <p:tgtEl>
                                          <p:spTgt spid="1027">
                                            <p:txEl>
                                              <p:pRg st="5" end="5"/>
                                            </p:txEl>
                                          </p:spTgt>
                                        </p:tgtEl>
                                        <p:attrNameLst>
                                          <p:attrName>ppt_y</p:attrName>
                                        </p:attrNameLst>
                                      </p:cBhvr>
                                      <p:tavLst>
                                        <p:tav tm="0" fmla="#ppt_y-sin(pi*$)/81">
                                          <p:val>
                                            <p:fltVal val="0"/>
                                          </p:val>
                                        </p:tav>
                                        <p:tav tm="100000">
                                          <p:val>
                                            <p:fltVal val="1"/>
                                          </p:val>
                                        </p:tav>
                                      </p:tavLst>
                                    </p:anim>
                                    <p:animScale>
                                      <p:cBhvr>
                                        <p:cTn id="58" dur="26">
                                          <p:stCondLst>
                                            <p:cond delay="650"/>
                                          </p:stCondLst>
                                        </p:cTn>
                                        <p:tgtEl>
                                          <p:spTgt spid="1027">
                                            <p:txEl>
                                              <p:pRg st="5" end="5"/>
                                            </p:txEl>
                                          </p:spTgt>
                                        </p:tgtEl>
                                      </p:cBhvr>
                                      <p:to x="100000" y="60000"/>
                                    </p:animScale>
                                    <p:animScale>
                                      <p:cBhvr>
                                        <p:cTn id="59" dur="166" decel="50000">
                                          <p:stCondLst>
                                            <p:cond delay="676"/>
                                          </p:stCondLst>
                                        </p:cTn>
                                        <p:tgtEl>
                                          <p:spTgt spid="1027">
                                            <p:txEl>
                                              <p:pRg st="5" end="5"/>
                                            </p:txEl>
                                          </p:spTgt>
                                        </p:tgtEl>
                                      </p:cBhvr>
                                      <p:to x="100000" y="100000"/>
                                    </p:animScale>
                                    <p:animScale>
                                      <p:cBhvr>
                                        <p:cTn id="60" dur="26">
                                          <p:stCondLst>
                                            <p:cond delay="1312"/>
                                          </p:stCondLst>
                                        </p:cTn>
                                        <p:tgtEl>
                                          <p:spTgt spid="1027">
                                            <p:txEl>
                                              <p:pRg st="5" end="5"/>
                                            </p:txEl>
                                          </p:spTgt>
                                        </p:tgtEl>
                                      </p:cBhvr>
                                      <p:to x="100000" y="80000"/>
                                    </p:animScale>
                                    <p:animScale>
                                      <p:cBhvr>
                                        <p:cTn id="61" dur="166" decel="50000">
                                          <p:stCondLst>
                                            <p:cond delay="1338"/>
                                          </p:stCondLst>
                                        </p:cTn>
                                        <p:tgtEl>
                                          <p:spTgt spid="1027">
                                            <p:txEl>
                                              <p:pRg st="5" end="5"/>
                                            </p:txEl>
                                          </p:spTgt>
                                        </p:tgtEl>
                                      </p:cBhvr>
                                      <p:to x="100000" y="100000"/>
                                    </p:animScale>
                                    <p:animScale>
                                      <p:cBhvr>
                                        <p:cTn id="62" dur="26">
                                          <p:stCondLst>
                                            <p:cond delay="1642"/>
                                          </p:stCondLst>
                                        </p:cTn>
                                        <p:tgtEl>
                                          <p:spTgt spid="1027">
                                            <p:txEl>
                                              <p:pRg st="5" end="5"/>
                                            </p:txEl>
                                          </p:spTgt>
                                        </p:tgtEl>
                                      </p:cBhvr>
                                      <p:to x="100000" y="90000"/>
                                    </p:animScale>
                                    <p:animScale>
                                      <p:cBhvr>
                                        <p:cTn id="63" dur="166" decel="50000">
                                          <p:stCondLst>
                                            <p:cond delay="1668"/>
                                          </p:stCondLst>
                                        </p:cTn>
                                        <p:tgtEl>
                                          <p:spTgt spid="1027">
                                            <p:txEl>
                                              <p:pRg st="5" end="5"/>
                                            </p:txEl>
                                          </p:spTgt>
                                        </p:tgtEl>
                                      </p:cBhvr>
                                      <p:to x="100000" y="100000"/>
                                    </p:animScale>
                                    <p:animScale>
                                      <p:cBhvr>
                                        <p:cTn id="64" dur="26">
                                          <p:stCondLst>
                                            <p:cond delay="1808"/>
                                          </p:stCondLst>
                                        </p:cTn>
                                        <p:tgtEl>
                                          <p:spTgt spid="1027">
                                            <p:txEl>
                                              <p:pRg st="5" end="5"/>
                                            </p:txEl>
                                          </p:spTgt>
                                        </p:tgtEl>
                                      </p:cBhvr>
                                      <p:to x="100000" y="95000"/>
                                    </p:animScale>
                                    <p:animScale>
                                      <p:cBhvr>
                                        <p:cTn id="65" dur="166" decel="50000">
                                          <p:stCondLst>
                                            <p:cond delay="1834"/>
                                          </p:stCondLst>
                                        </p:cTn>
                                        <p:tgtEl>
                                          <p:spTgt spid="1027">
                                            <p:txEl>
                                              <p:pRg st="5" end="5"/>
                                            </p:txEl>
                                          </p:spTgt>
                                        </p:tgtEl>
                                      </p:cBhvr>
                                      <p:to x="100000" y="100000"/>
                                    </p:animScale>
                                  </p:childTnLst>
                                </p:cTn>
                              </p:par>
                              <p:par>
                                <p:cTn id="66" presetID="26" presetClass="entr" presetSubtype="0" fill="hold" nodeType="withEffect">
                                  <p:stCondLst>
                                    <p:cond delay="0"/>
                                  </p:stCondLst>
                                  <p:childTnLst>
                                    <p:set>
                                      <p:cBhvr>
                                        <p:cTn id="67" dur="1" fill="hold">
                                          <p:stCondLst>
                                            <p:cond delay="0"/>
                                          </p:stCondLst>
                                        </p:cTn>
                                        <p:tgtEl>
                                          <p:spTgt spid="1027">
                                            <p:txEl>
                                              <p:pRg st="6" end="6"/>
                                            </p:txEl>
                                          </p:spTgt>
                                        </p:tgtEl>
                                        <p:attrNameLst>
                                          <p:attrName>style.visibility</p:attrName>
                                        </p:attrNameLst>
                                      </p:cBhvr>
                                      <p:to>
                                        <p:strVal val="visible"/>
                                      </p:to>
                                    </p:set>
                                    <p:animEffect transition="in" filter="wipe(down)">
                                      <p:cBhvr>
                                        <p:cTn id="68" dur="580">
                                          <p:stCondLst>
                                            <p:cond delay="0"/>
                                          </p:stCondLst>
                                        </p:cTn>
                                        <p:tgtEl>
                                          <p:spTgt spid="1027">
                                            <p:txEl>
                                              <p:pRg st="6" end="6"/>
                                            </p:txEl>
                                          </p:spTgt>
                                        </p:tgtEl>
                                      </p:cBhvr>
                                    </p:animEffect>
                                    <p:anim calcmode="lin" valueType="num">
                                      <p:cBhvr>
                                        <p:cTn id="69" dur="1822" tmFilter="0,0; 0.14,0.36; 0.43,0.73; 0.71,0.91; 1.0,1.0">
                                          <p:stCondLst>
                                            <p:cond delay="0"/>
                                          </p:stCondLst>
                                        </p:cTn>
                                        <p:tgtEl>
                                          <p:spTgt spid="1027">
                                            <p:txEl>
                                              <p:pRg st="6" end="6"/>
                                            </p:txEl>
                                          </p:spTgt>
                                        </p:tgtEl>
                                        <p:attrNameLst>
                                          <p:attrName>ppt_x</p:attrName>
                                        </p:attrNameLst>
                                      </p:cBhvr>
                                      <p:tavLst>
                                        <p:tav tm="0">
                                          <p:val>
                                            <p:strVal val="#ppt_x-0.25"/>
                                          </p:val>
                                        </p:tav>
                                        <p:tav tm="100000">
                                          <p:val>
                                            <p:strVal val="#ppt_x"/>
                                          </p:val>
                                        </p:tav>
                                      </p:tavLst>
                                    </p:anim>
                                    <p:anim calcmode="lin" valueType="num">
                                      <p:cBhvr>
                                        <p:cTn id="70" dur="664" tmFilter="0.0,0.0; 0.25,0.07; 0.50,0.2; 0.75,0.467; 1.0,1.0">
                                          <p:stCondLst>
                                            <p:cond delay="0"/>
                                          </p:stCondLst>
                                        </p:cTn>
                                        <p:tgtEl>
                                          <p:spTgt spid="1027">
                                            <p:txEl>
                                              <p:pRg st="6" end="6"/>
                                            </p:txEl>
                                          </p:spTgt>
                                        </p:tgtEl>
                                        <p:attrNameLst>
                                          <p:attrName>ppt_y</p:attrName>
                                        </p:attrNameLst>
                                      </p:cBhvr>
                                      <p:tavLst>
                                        <p:tav tm="0" fmla="#ppt_y-sin(pi*$)/3">
                                          <p:val>
                                            <p:fltVal val="0.5"/>
                                          </p:val>
                                        </p:tav>
                                        <p:tav tm="100000">
                                          <p:val>
                                            <p:fltVal val="1"/>
                                          </p:val>
                                        </p:tav>
                                      </p:tavLst>
                                    </p:anim>
                                    <p:anim calcmode="lin" valueType="num">
                                      <p:cBhvr>
                                        <p:cTn id="71" dur="664" tmFilter="0, 0; 0.125,0.2665; 0.25,0.4; 0.375,0.465; 0.5,0.5;  0.625,0.535; 0.75,0.6; 0.875,0.7335; 1,1">
                                          <p:stCondLst>
                                            <p:cond delay="664"/>
                                          </p:stCondLst>
                                        </p:cTn>
                                        <p:tgtEl>
                                          <p:spTgt spid="1027">
                                            <p:txEl>
                                              <p:pRg st="6" end="6"/>
                                            </p:txEl>
                                          </p:spTgt>
                                        </p:tgtEl>
                                        <p:attrNameLst>
                                          <p:attrName>ppt_y</p:attrName>
                                        </p:attrNameLst>
                                      </p:cBhvr>
                                      <p:tavLst>
                                        <p:tav tm="0" fmla="#ppt_y-sin(pi*$)/9">
                                          <p:val>
                                            <p:fltVal val="0"/>
                                          </p:val>
                                        </p:tav>
                                        <p:tav tm="100000">
                                          <p:val>
                                            <p:fltVal val="1"/>
                                          </p:val>
                                        </p:tav>
                                      </p:tavLst>
                                    </p:anim>
                                    <p:anim calcmode="lin" valueType="num">
                                      <p:cBhvr>
                                        <p:cTn id="72" dur="332" tmFilter="0, 0; 0.125,0.2665; 0.25,0.4; 0.375,0.465; 0.5,0.5;  0.625,0.535; 0.75,0.6; 0.875,0.7335; 1,1">
                                          <p:stCondLst>
                                            <p:cond delay="1324"/>
                                          </p:stCondLst>
                                        </p:cTn>
                                        <p:tgtEl>
                                          <p:spTgt spid="1027">
                                            <p:txEl>
                                              <p:pRg st="6" end="6"/>
                                            </p:txEl>
                                          </p:spTgt>
                                        </p:tgtEl>
                                        <p:attrNameLst>
                                          <p:attrName>ppt_y</p:attrName>
                                        </p:attrNameLst>
                                      </p:cBhvr>
                                      <p:tavLst>
                                        <p:tav tm="0" fmla="#ppt_y-sin(pi*$)/27">
                                          <p:val>
                                            <p:fltVal val="0"/>
                                          </p:val>
                                        </p:tav>
                                        <p:tav tm="100000">
                                          <p:val>
                                            <p:fltVal val="1"/>
                                          </p:val>
                                        </p:tav>
                                      </p:tavLst>
                                    </p:anim>
                                    <p:anim calcmode="lin" valueType="num">
                                      <p:cBhvr>
                                        <p:cTn id="73" dur="164" tmFilter="0, 0; 0.125,0.2665; 0.25,0.4; 0.375,0.465; 0.5,0.5;  0.625,0.535; 0.75,0.6; 0.875,0.7335; 1,1">
                                          <p:stCondLst>
                                            <p:cond delay="1656"/>
                                          </p:stCondLst>
                                        </p:cTn>
                                        <p:tgtEl>
                                          <p:spTgt spid="1027">
                                            <p:txEl>
                                              <p:pRg st="6" end="6"/>
                                            </p:txEl>
                                          </p:spTgt>
                                        </p:tgtEl>
                                        <p:attrNameLst>
                                          <p:attrName>ppt_y</p:attrName>
                                        </p:attrNameLst>
                                      </p:cBhvr>
                                      <p:tavLst>
                                        <p:tav tm="0" fmla="#ppt_y-sin(pi*$)/81">
                                          <p:val>
                                            <p:fltVal val="0"/>
                                          </p:val>
                                        </p:tav>
                                        <p:tav tm="100000">
                                          <p:val>
                                            <p:fltVal val="1"/>
                                          </p:val>
                                        </p:tav>
                                      </p:tavLst>
                                    </p:anim>
                                    <p:animScale>
                                      <p:cBhvr>
                                        <p:cTn id="74" dur="26">
                                          <p:stCondLst>
                                            <p:cond delay="650"/>
                                          </p:stCondLst>
                                        </p:cTn>
                                        <p:tgtEl>
                                          <p:spTgt spid="1027">
                                            <p:txEl>
                                              <p:pRg st="6" end="6"/>
                                            </p:txEl>
                                          </p:spTgt>
                                        </p:tgtEl>
                                      </p:cBhvr>
                                      <p:to x="100000" y="60000"/>
                                    </p:animScale>
                                    <p:animScale>
                                      <p:cBhvr>
                                        <p:cTn id="75" dur="166" decel="50000">
                                          <p:stCondLst>
                                            <p:cond delay="676"/>
                                          </p:stCondLst>
                                        </p:cTn>
                                        <p:tgtEl>
                                          <p:spTgt spid="1027">
                                            <p:txEl>
                                              <p:pRg st="6" end="6"/>
                                            </p:txEl>
                                          </p:spTgt>
                                        </p:tgtEl>
                                      </p:cBhvr>
                                      <p:to x="100000" y="100000"/>
                                    </p:animScale>
                                    <p:animScale>
                                      <p:cBhvr>
                                        <p:cTn id="76" dur="26">
                                          <p:stCondLst>
                                            <p:cond delay="1312"/>
                                          </p:stCondLst>
                                        </p:cTn>
                                        <p:tgtEl>
                                          <p:spTgt spid="1027">
                                            <p:txEl>
                                              <p:pRg st="6" end="6"/>
                                            </p:txEl>
                                          </p:spTgt>
                                        </p:tgtEl>
                                      </p:cBhvr>
                                      <p:to x="100000" y="80000"/>
                                    </p:animScale>
                                    <p:animScale>
                                      <p:cBhvr>
                                        <p:cTn id="77" dur="166" decel="50000">
                                          <p:stCondLst>
                                            <p:cond delay="1338"/>
                                          </p:stCondLst>
                                        </p:cTn>
                                        <p:tgtEl>
                                          <p:spTgt spid="1027">
                                            <p:txEl>
                                              <p:pRg st="6" end="6"/>
                                            </p:txEl>
                                          </p:spTgt>
                                        </p:tgtEl>
                                      </p:cBhvr>
                                      <p:to x="100000" y="100000"/>
                                    </p:animScale>
                                    <p:animScale>
                                      <p:cBhvr>
                                        <p:cTn id="78" dur="26">
                                          <p:stCondLst>
                                            <p:cond delay="1642"/>
                                          </p:stCondLst>
                                        </p:cTn>
                                        <p:tgtEl>
                                          <p:spTgt spid="1027">
                                            <p:txEl>
                                              <p:pRg st="6" end="6"/>
                                            </p:txEl>
                                          </p:spTgt>
                                        </p:tgtEl>
                                      </p:cBhvr>
                                      <p:to x="100000" y="90000"/>
                                    </p:animScale>
                                    <p:animScale>
                                      <p:cBhvr>
                                        <p:cTn id="79" dur="166" decel="50000">
                                          <p:stCondLst>
                                            <p:cond delay="1668"/>
                                          </p:stCondLst>
                                        </p:cTn>
                                        <p:tgtEl>
                                          <p:spTgt spid="1027">
                                            <p:txEl>
                                              <p:pRg st="6" end="6"/>
                                            </p:txEl>
                                          </p:spTgt>
                                        </p:tgtEl>
                                      </p:cBhvr>
                                      <p:to x="100000" y="100000"/>
                                    </p:animScale>
                                    <p:animScale>
                                      <p:cBhvr>
                                        <p:cTn id="80" dur="26">
                                          <p:stCondLst>
                                            <p:cond delay="1808"/>
                                          </p:stCondLst>
                                        </p:cTn>
                                        <p:tgtEl>
                                          <p:spTgt spid="1027">
                                            <p:txEl>
                                              <p:pRg st="6" end="6"/>
                                            </p:txEl>
                                          </p:spTgt>
                                        </p:tgtEl>
                                      </p:cBhvr>
                                      <p:to x="100000" y="95000"/>
                                    </p:animScale>
                                    <p:animScale>
                                      <p:cBhvr>
                                        <p:cTn id="81" dur="166" decel="50000">
                                          <p:stCondLst>
                                            <p:cond delay="1834"/>
                                          </p:stCondLst>
                                        </p:cTn>
                                        <p:tgtEl>
                                          <p:spTgt spid="1027">
                                            <p:txEl>
                                              <p:pRg st="6" end="6"/>
                                            </p:txEl>
                                          </p:spTgt>
                                        </p:tgtEl>
                                      </p:cBhvr>
                                      <p:to x="100000" y="100000"/>
                                    </p:animScale>
                                  </p:childTnLst>
                                </p:cTn>
                              </p:par>
                              <p:par>
                                <p:cTn id="82" presetID="26" presetClass="entr" presetSubtype="0" fill="hold" nodeType="withEffect">
                                  <p:stCondLst>
                                    <p:cond delay="0"/>
                                  </p:stCondLst>
                                  <p:childTnLst>
                                    <p:set>
                                      <p:cBhvr>
                                        <p:cTn id="83" dur="1" fill="hold">
                                          <p:stCondLst>
                                            <p:cond delay="0"/>
                                          </p:stCondLst>
                                        </p:cTn>
                                        <p:tgtEl>
                                          <p:spTgt spid="1027">
                                            <p:txEl>
                                              <p:pRg st="7" end="7"/>
                                            </p:txEl>
                                          </p:spTgt>
                                        </p:tgtEl>
                                        <p:attrNameLst>
                                          <p:attrName>style.visibility</p:attrName>
                                        </p:attrNameLst>
                                      </p:cBhvr>
                                      <p:to>
                                        <p:strVal val="visible"/>
                                      </p:to>
                                    </p:set>
                                    <p:animEffect transition="in" filter="wipe(down)">
                                      <p:cBhvr>
                                        <p:cTn id="84" dur="580">
                                          <p:stCondLst>
                                            <p:cond delay="0"/>
                                          </p:stCondLst>
                                        </p:cTn>
                                        <p:tgtEl>
                                          <p:spTgt spid="1027">
                                            <p:txEl>
                                              <p:pRg st="7" end="7"/>
                                            </p:txEl>
                                          </p:spTgt>
                                        </p:tgtEl>
                                      </p:cBhvr>
                                    </p:animEffect>
                                    <p:anim calcmode="lin" valueType="num">
                                      <p:cBhvr>
                                        <p:cTn id="85" dur="1822" tmFilter="0,0; 0.14,0.36; 0.43,0.73; 0.71,0.91; 1.0,1.0">
                                          <p:stCondLst>
                                            <p:cond delay="0"/>
                                          </p:stCondLst>
                                        </p:cTn>
                                        <p:tgtEl>
                                          <p:spTgt spid="1027">
                                            <p:txEl>
                                              <p:pRg st="7" end="7"/>
                                            </p:txEl>
                                          </p:spTgt>
                                        </p:tgtEl>
                                        <p:attrNameLst>
                                          <p:attrName>ppt_x</p:attrName>
                                        </p:attrNameLst>
                                      </p:cBhvr>
                                      <p:tavLst>
                                        <p:tav tm="0">
                                          <p:val>
                                            <p:strVal val="#ppt_x-0.25"/>
                                          </p:val>
                                        </p:tav>
                                        <p:tav tm="100000">
                                          <p:val>
                                            <p:strVal val="#ppt_x"/>
                                          </p:val>
                                        </p:tav>
                                      </p:tavLst>
                                    </p:anim>
                                    <p:anim calcmode="lin" valueType="num">
                                      <p:cBhvr>
                                        <p:cTn id="86" dur="664" tmFilter="0.0,0.0; 0.25,0.07; 0.50,0.2; 0.75,0.467; 1.0,1.0">
                                          <p:stCondLst>
                                            <p:cond delay="0"/>
                                          </p:stCondLst>
                                        </p:cTn>
                                        <p:tgtEl>
                                          <p:spTgt spid="1027">
                                            <p:txEl>
                                              <p:pRg st="7" end="7"/>
                                            </p:txEl>
                                          </p:spTgt>
                                        </p:tgtEl>
                                        <p:attrNameLst>
                                          <p:attrName>ppt_y</p:attrName>
                                        </p:attrNameLst>
                                      </p:cBhvr>
                                      <p:tavLst>
                                        <p:tav tm="0" fmla="#ppt_y-sin(pi*$)/3">
                                          <p:val>
                                            <p:fltVal val="0.5"/>
                                          </p:val>
                                        </p:tav>
                                        <p:tav tm="100000">
                                          <p:val>
                                            <p:fltVal val="1"/>
                                          </p:val>
                                        </p:tav>
                                      </p:tavLst>
                                    </p:anim>
                                    <p:anim calcmode="lin" valueType="num">
                                      <p:cBhvr>
                                        <p:cTn id="87" dur="664" tmFilter="0, 0; 0.125,0.2665; 0.25,0.4; 0.375,0.465; 0.5,0.5;  0.625,0.535; 0.75,0.6; 0.875,0.7335; 1,1">
                                          <p:stCondLst>
                                            <p:cond delay="664"/>
                                          </p:stCondLst>
                                        </p:cTn>
                                        <p:tgtEl>
                                          <p:spTgt spid="1027">
                                            <p:txEl>
                                              <p:pRg st="7" end="7"/>
                                            </p:txEl>
                                          </p:spTgt>
                                        </p:tgtEl>
                                        <p:attrNameLst>
                                          <p:attrName>ppt_y</p:attrName>
                                        </p:attrNameLst>
                                      </p:cBhvr>
                                      <p:tavLst>
                                        <p:tav tm="0" fmla="#ppt_y-sin(pi*$)/9">
                                          <p:val>
                                            <p:fltVal val="0"/>
                                          </p:val>
                                        </p:tav>
                                        <p:tav tm="100000">
                                          <p:val>
                                            <p:fltVal val="1"/>
                                          </p:val>
                                        </p:tav>
                                      </p:tavLst>
                                    </p:anim>
                                    <p:anim calcmode="lin" valueType="num">
                                      <p:cBhvr>
                                        <p:cTn id="88" dur="332" tmFilter="0, 0; 0.125,0.2665; 0.25,0.4; 0.375,0.465; 0.5,0.5;  0.625,0.535; 0.75,0.6; 0.875,0.7335; 1,1">
                                          <p:stCondLst>
                                            <p:cond delay="1324"/>
                                          </p:stCondLst>
                                        </p:cTn>
                                        <p:tgtEl>
                                          <p:spTgt spid="1027">
                                            <p:txEl>
                                              <p:pRg st="7" end="7"/>
                                            </p:txEl>
                                          </p:spTgt>
                                        </p:tgtEl>
                                        <p:attrNameLst>
                                          <p:attrName>ppt_y</p:attrName>
                                        </p:attrNameLst>
                                      </p:cBhvr>
                                      <p:tavLst>
                                        <p:tav tm="0" fmla="#ppt_y-sin(pi*$)/27">
                                          <p:val>
                                            <p:fltVal val="0"/>
                                          </p:val>
                                        </p:tav>
                                        <p:tav tm="100000">
                                          <p:val>
                                            <p:fltVal val="1"/>
                                          </p:val>
                                        </p:tav>
                                      </p:tavLst>
                                    </p:anim>
                                    <p:anim calcmode="lin" valueType="num">
                                      <p:cBhvr>
                                        <p:cTn id="89" dur="164" tmFilter="0, 0; 0.125,0.2665; 0.25,0.4; 0.375,0.465; 0.5,0.5;  0.625,0.535; 0.75,0.6; 0.875,0.7335; 1,1">
                                          <p:stCondLst>
                                            <p:cond delay="1656"/>
                                          </p:stCondLst>
                                        </p:cTn>
                                        <p:tgtEl>
                                          <p:spTgt spid="1027">
                                            <p:txEl>
                                              <p:pRg st="7" end="7"/>
                                            </p:txEl>
                                          </p:spTgt>
                                        </p:tgtEl>
                                        <p:attrNameLst>
                                          <p:attrName>ppt_y</p:attrName>
                                        </p:attrNameLst>
                                      </p:cBhvr>
                                      <p:tavLst>
                                        <p:tav tm="0" fmla="#ppt_y-sin(pi*$)/81">
                                          <p:val>
                                            <p:fltVal val="0"/>
                                          </p:val>
                                        </p:tav>
                                        <p:tav tm="100000">
                                          <p:val>
                                            <p:fltVal val="1"/>
                                          </p:val>
                                        </p:tav>
                                      </p:tavLst>
                                    </p:anim>
                                    <p:animScale>
                                      <p:cBhvr>
                                        <p:cTn id="90" dur="26">
                                          <p:stCondLst>
                                            <p:cond delay="650"/>
                                          </p:stCondLst>
                                        </p:cTn>
                                        <p:tgtEl>
                                          <p:spTgt spid="1027">
                                            <p:txEl>
                                              <p:pRg st="7" end="7"/>
                                            </p:txEl>
                                          </p:spTgt>
                                        </p:tgtEl>
                                      </p:cBhvr>
                                      <p:to x="100000" y="60000"/>
                                    </p:animScale>
                                    <p:animScale>
                                      <p:cBhvr>
                                        <p:cTn id="91" dur="166" decel="50000">
                                          <p:stCondLst>
                                            <p:cond delay="676"/>
                                          </p:stCondLst>
                                        </p:cTn>
                                        <p:tgtEl>
                                          <p:spTgt spid="1027">
                                            <p:txEl>
                                              <p:pRg st="7" end="7"/>
                                            </p:txEl>
                                          </p:spTgt>
                                        </p:tgtEl>
                                      </p:cBhvr>
                                      <p:to x="100000" y="100000"/>
                                    </p:animScale>
                                    <p:animScale>
                                      <p:cBhvr>
                                        <p:cTn id="92" dur="26">
                                          <p:stCondLst>
                                            <p:cond delay="1312"/>
                                          </p:stCondLst>
                                        </p:cTn>
                                        <p:tgtEl>
                                          <p:spTgt spid="1027">
                                            <p:txEl>
                                              <p:pRg st="7" end="7"/>
                                            </p:txEl>
                                          </p:spTgt>
                                        </p:tgtEl>
                                      </p:cBhvr>
                                      <p:to x="100000" y="80000"/>
                                    </p:animScale>
                                    <p:animScale>
                                      <p:cBhvr>
                                        <p:cTn id="93" dur="166" decel="50000">
                                          <p:stCondLst>
                                            <p:cond delay="1338"/>
                                          </p:stCondLst>
                                        </p:cTn>
                                        <p:tgtEl>
                                          <p:spTgt spid="1027">
                                            <p:txEl>
                                              <p:pRg st="7" end="7"/>
                                            </p:txEl>
                                          </p:spTgt>
                                        </p:tgtEl>
                                      </p:cBhvr>
                                      <p:to x="100000" y="100000"/>
                                    </p:animScale>
                                    <p:animScale>
                                      <p:cBhvr>
                                        <p:cTn id="94" dur="26">
                                          <p:stCondLst>
                                            <p:cond delay="1642"/>
                                          </p:stCondLst>
                                        </p:cTn>
                                        <p:tgtEl>
                                          <p:spTgt spid="1027">
                                            <p:txEl>
                                              <p:pRg st="7" end="7"/>
                                            </p:txEl>
                                          </p:spTgt>
                                        </p:tgtEl>
                                      </p:cBhvr>
                                      <p:to x="100000" y="90000"/>
                                    </p:animScale>
                                    <p:animScale>
                                      <p:cBhvr>
                                        <p:cTn id="95" dur="166" decel="50000">
                                          <p:stCondLst>
                                            <p:cond delay="1668"/>
                                          </p:stCondLst>
                                        </p:cTn>
                                        <p:tgtEl>
                                          <p:spTgt spid="1027">
                                            <p:txEl>
                                              <p:pRg st="7" end="7"/>
                                            </p:txEl>
                                          </p:spTgt>
                                        </p:tgtEl>
                                      </p:cBhvr>
                                      <p:to x="100000" y="100000"/>
                                    </p:animScale>
                                    <p:animScale>
                                      <p:cBhvr>
                                        <p:cTn id="96" dur="26">
                                          <p:stCondLst>
                                            <p:cond delay="1808"/>
                                          </p:stCondLst>
                                        </p:cTn>
                                        <p:tgtEl>
                                          <p:spTgt spid="1027">
                                            <p:txEl>
                                              <p:pRg st="7" end="7"/>
                                            </p:txEl>
                                          </p:spTgt>
                                        </p:tgtEl>
                                      </p:cBhvr>
                                      <p:to x="100000" y="95000"/>
                                    </p:animScale>
                                    <p:animScale>
                                      <p:cBhvr>
                                        <p:cTn id="97" dur="166" decel="50000">
                                          <p:stCondLst>
                                            <p:cond delay="1834"/>
                                          </p:stCondLst>
                                        </p:cTn>
                                        <p:tgtEl>
                                          <p:spTgt spid="1027">
                                            <p:txEl>
                                              <p:pRg st="7" end="7"/>
                                            </p:txEl>
                                          </p:spTgt>
                                        </p:tgtEl>
                                      </p:cBhvr>
                                      <p:to x="100000" y="100000"/>
                                    </p:animScale>
                                  </p:childTnLst>
                                </p:cTn>
                              </p:par>
                              <p:par>
                                <p:cTn id="98" presetID="26" presetClass="entr" presetSubtype="0" fill="hold" nodeType="withEffect">
                                  <p:stCondLst>
                                    <p:cond delay="0"/>
                                  </p:stCondLst>
                                  <p:childTnLst>
                                    <p:set>
                                      <p:cBhvr>
                                        <p:cTn id="99" dur="1" fill="hold">
                                          <p:stCondLst>
                                            <p:cond delay="0"/>
                                          </p:stCondLst>
                                        </p:cTn>
                                        <p:tgtEl>
                                          <p:spTgt spid="1027">
                                            <p:txEl>
                                              <p:pRg st="8" end="8"/>
                                            </p:txEl>
                                          </p:spTgt>
                                        </p:tgtEl>
                                        <p:attrNameLst>
                                          <p:attrName>style.visibility</p:attrName>
                                        </p:attrNameLst>
                                      </p:cBhvr>
                                      <p:to>
                                        <p:strVal val="visible"/>
                                      </p:to>
                                    </p:set>
                                    <p:animEffect transition="in" filter="wipe(down)">
                                      <p:cBhvr>
                                        <p:cTn id="100" dur="580">
                                          <p:stCondLst>
                                            <p:cond delay="0"/>
                                          </p:stCondLst>
                                        </p:cTn>
                                        <p:tgtEl>
                                          <p:spTgt spid="1027">
                                            <p:txEl>
                                              <p:pRg st="8" end="8"/>
                                            </p:txEl>
                                          </p:spTgt>
                                        </p:tgtEl>
                                      </p:cBhvr>
                                    </p:animEffect>
                                    <p:anim calcmode="lin" valueType="num">
                                      <p:cBhvr>
                                        <p:cTn id="101" dur="1822" tmFilter="0,0; 0.14,0.36; 0.43,0.73; 0.71,0.91; 1.0,1.0">
                                          <p:stCondLst>
                                            <p:cond delay="0"/>
                                          </p:stCondLst>
                                        </p:cTn>
                                        <p:tgtEl>
                                          <p:spTgt spid="1027">
                                            <p:txEl>
                                              <p:pRg st="8" end="8"/>
                                            </p:txEl>
                                          </p:spTgt>
                                        </p:tgtEl>
                                        <p:attrNameLst>
                                          <p:attrName>ppt_x</p:attrName>
                                        </p:attrNameLst>
                                      </p:cBhvr>
                                      <p:tavLst>
                                        <p:tav tm="0">
                                          <p:val>
                                            <p:strVal val="#ppt_x-0.25"/>
                                          </p:val>
                                        </p:tav>
                                        <p:tav tm="100000">
                                          <p:val>
                                            <p:strVal val="#ppt_x"/>
                                          </p:val>
                                        </p:tav>
                                      </p:tavLst>
                                    </p:anim>
                                    <p:anim calcmode="lin" valueType="num">
                                      <p:cBhvr>
                                        <p:cTn id="102" dur="664" tmFilter="0.0,0.0; 0.25,0.07; 0.50,0.2; 0.75,0.467; 1.0,1.0">
                                          <p:stCondLst>
                                            <p:cond delay="0"/>
                                          </p:stCondLst>
                                        </p:cTn>
                                        <p:tgtEl>
                                          <p:spTgt spid="1027">
                                            <p:txEl>
                                              <p:pRg st="8" end="8"/>
                                            </p:txEl>
                                          </p:spTgt>
                                        </p:tgtEl>
                                        <p:attrNameLst>
                                          <p:attrName>ppt_y</p:attrName>
                                        </p:attrNameLst>
                                      </p:cBhvr>
                                      <p:tavLst>
                                        <p:tav tm="0" fmla="#ppt_y-sin(pi*$)/3">
                                          <p:val>
                                            <p:fltVal val="0.5"/>
                                          </p:val>
                                        </p:tav>
                                        <p:tav tm="100000">
                                          <p:val>
                                            <p:fltVal val="1"/>
                                          </p:val>
                                        </p:tav>
                                      </p:tavLst>
                                    </p:anim>
                                    <p:anim calcmode="lin" valueType="num">
                                      <p:cBhvr>
                                        <p:cTn id="103" dur="664" tmFilter="0, 0; 0.125,0.2665; 0.25,0.4; 0.375,0.465; 0.5,0.5;  0.625,0.535; 0.75,0.6; 0.875,0.7335; 1,1">
                                          <p:stCondLst>
                                            <p:cond delay="664"/>
                                          </p:stCondLst>
                                        </p:cTn>
                                        <p:tgtEl>
                                          <p:spTgt spid="1027">
                                            <p:txEl>
                                              <p:pRg st="8" end="8"/>
                                            </p:txEl>
                                          </p:spTgt>
                                        </p:tgtEl>
                                        <p:attrNameLst>
                                          <p:attrName>ppt_y</p:attrName>
                                        </p:attrNameLst>
                                      </p:cBhvr>
                                      <p:tavLst>
                                        <p:tav tm="0" fmla="#ppt_y-sin(pi*$)/9">
                                          <p:val>
                                            <p:fltVal val="0"/>
                                          </p:val>
                                        </p:tav>
                                        <p:tav tm="100000">
                                          <p:val>
                                            <p:fltVal val="1"/>
                                          </p:val>
                                        </p:tav>
                                      </p:tavLst>
                                    </p:anim>
                                    <p:anim calcmode="lin" valueType="num">
                                      <p:cBhvr>
                                        <p:cTn id="104" dur="332" tmFilter="0, 0; 0.125,0.2665; 0.25,0.4; 0.375,0.465; 0.5,0.5;  0.625,0.535; 0.75,0.6; 0.875,0.7335; 1,1">
                                          <p:stCondLst>
                                            <p:cond delay="1324"/>
                                          </p:stCondLst>
                                        </p:cTn>
                                        <p:tgtEl>
                                          <p:spTgt spid="1027">
                                            <p:txEl>
                                              <p:pRg st="8" end="8"/>
                                            </p:txEl>
                                          </p:spTgt>
                                        </p:tgtEl>
                                        <p:attrNameLst>
                                          <p:attrName>ppt_y</p:attrName>
                                        </p:attrNameLst>
                                      </p:cBhvr>
                                      <p:tavLst>
                                        <p:tav tm="0" fmla="#ppt_y-sin(pi*$)/27">
                                          <p:val>
                                            <p:fltVal val="0"/>
                                          </p:val>
                                        </p:tav>
                                        <p:tav tm="100000">
                                          <p:val>
                                            <p:fltVal val="1"/>
                                          </p:val>
                                        </p:tav>
                                      </p:tavLst>
                                    </p:anim>
                                    <p:anim calcmode="lin" valueType="num">
                                      <p:cBhvr>
                                        <p:cTn id="105" dur="164" tmFilter="0, 0; 0.125,0.2665; 0.25,0.4; 0.375,0.465; 0.5,0.5;  0.625,0.535; 0.75,0.6; 0.875,0.7335; 1,1">
                                          <p:stCondLst>
                                            <p:cond delay="1656"/>
                                          </p:stCondLst>
                                        </p:cTn>
                                        <p:tgtEl>
                                          <p:spTgt spid="1027">
                                            <p:txEl>
                                              <p:pRg st="8" end="8"/>
                                            </p:txEl>
                                          </p:spTgt>
                                        </p:tgtEl>
                                        <p:attrNameLst>
                                          <p:attrName>ppt_y</p:attrName>
                                        </p:attrNameLst>
                                      </p:cBhvr>
                                      <p:tavLst>
                                        <p:tav tm="0" fmla="#ppt_y-sin(pi*$)/81">
                                          <p:val>
                                            <p:fltVal val="0"/>
                                          </p:val>
                                        </p:tav>
                                        <p:tav tm="100000">
                                          <p:val>
                                            <p:fltVal val="1"/>
                                          </p:val>
                                        </p:tav>
                                      </p:tavLst>
                                    </p:anim>
                                    <p:animScale>
                                      <p:cBhvr>
                                        <p:cTn id="106" dur="26">
                                          <p:stCondLst>
                                            <p:cond delay="650"/>
                                          </p:stCondLst>
                                        </p:cTn>
                                        <p:tgtEl>
                                          <p:spTgt spid="1027">
                                            <p:txEl>
                                              <p:pRg st="8" end="8"/>
                                            </p:txEl>
                                          </p:spTgt>
                                        </p:tgtEl>
                                      </p:cBhvr>
                                      <p:to x="100000" y="60000"/>
                                    </p:animScale>
                                    <p:animScale>
                                      <p:cBhvr>
                                        <p:cTn id="107" dur="166" decel="50000">
                                          <p:stCondLst>
                                            <p:cond delay="676"/>
                                          </p:stCondLst>
                                        </p:cTn>
                                        <p:tgtEl>
                                          <p:spTgt spid="1027">
                                            <p:txEl>
                                              <p:pRg st="8" end="8"/>
                                            </p:txEl>
                                          </p:spTgt>
                                        </p:tgtEl>
                                      </p:cBhvr>
                                      <p:to x="100000" y="100000"/>
                                    </p:animScale>
                                    <p:animScale>
                                      <p:cBhvr>
                                        <p:cTn id="108" dur="26">
                                          <p:stCondLst>
                                            <p:cond delay="1312"/>
                                          </p:stCondLst>
                                        </p:cTn>
                                        <p:tgtEl>
                                          <p:spTgt spid="1027">
                                            <p:txEl>
                                              <p:pRg st="8" end="8"/>
                                            </p:txEl>
                                          </p:spTgt>
                                        </p:tgtEl>
                                      </p:cBhvr>
                                      <p:to x="100000" y="80000"/>
                                    </p:animScale>
                                    <p:animScale>
                                      <p:cBhvr>
                                        <p:cTn id="109" dur="166" decel="50000">
                                          <p:stCondLst>
                                            <p:cond delay="1338"/>
                                          </p:stCondLst>
                                        </p:cTn>
                                        <p:tgtEl>
                                          <p:spTgt spid="1027">
                                            <p:txEl>
                                              <p:pRg st="8" end="8"/>
                                            </p:txEl>
                                          </p:spTgt>
                                        </p:tgtEl>
                                      </p:cBhvr>
                                      <p:to x="100000" y="100000"/>
                                    </p:animScale>
                                    <p:animScale>
                                      <p:cBhvr>
                                        <p:cTn id="110" dur="26">
                                          <p:stCondLst>
                                            <p:cond delay="1642"/>
                                          </p:stCondLst>
                                        </p:cTn>
                                        <p:tgtEl>
                                          <p:spTgt spid="1027">
                                            <p:txEl>
                                              <p:pRg st="8" end="8"/>
                                            </p:txEl>
                                          </p:spTgt>
                                        </p:tgtEl>
                                      </p:cBhvr>
                                      <p:to x="100000" y="90000"/>
                                    </p:animScale>
                                    <p:animScale>
                                      <p:cBhvr>
                                        <p:cTn id="111" dur="166" decel="50000">
                                          <p:stCondLst>
                                            <p:cond delay="1668"/>
                                          </p:stCondLst>
                                        </p:cTn>
                                        <p:tgtEl>
                                          <p:spTgt spid="1027">
                                            <p:txEl>
                                              <p:pRg st="8" end="8"/>
                                            </p:txEl>
                                          </p:spTgt>
                                        </p:tgtEl>
                                      </p:cBhvr>
                                      <p:to x="100000" y="100000"/>
                                    </p:animScale>
                                    <p:animScale>
                                      <p:cBhvr>
                                        <p:cTn id="112" dur="26">
                                          <p:stCondLst>
                                            <p:cond delay="1808"/>
                                          </p:stCondLst>
                                        </p:cTn>
                                        <p:tgtEl>
                                          <p:spTgt spid="1027">
                                            <p:txEl>
                                              <p:pRg st="8" end="8"/>
                                            </p:txEl>
                                          </p:spTgt>
                                        </p:tgtEl>
                                      </p:cBhvr>
                                      <p:to x="100000" y="95000"/>
                                    </p:animScale>
                                    <p:animScale>
                                      <p:cBhvr>
                                        <p:cTn id="113" dur="166" decel="50000">
                                          <p:stCondLst>
                                            <p:cond delay="1834"/>
                                          </p:stCondLst>
                                        </p:cTn>
                                        <p:tgtEl>
                                          <p:spTgt spid="1027">
                                            <p:txEl>
                                              <p:pRg st="8" end="8"/>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rot="20345413">
            <a:off x="1045622" y="1659202"/>
            <a:ext cx="6916401" cy="3292635"/>
          </a:xfrm>
          <a:prstGeom prst="rect">
            <a:avLst/>
          </a:prstGeom>
        </p:spPr>
      </p:pic>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3"/>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762000" y="1828800"/>
            <a:ext cx="6781800" cy="4031873"/>
          </a:xfrm>
          <a:prstGeom prst="rect">
            <a:avLst/>
          </a:prstGeom>
          <a:noFill/>
        </p:spPr>
        <p:txBody>
          <a:bodyPr wrap="square" rtlCol="0">
            <a:spAutoFit/>
          </a:bodyPr>
          <a:lstStyle/>
          <a:p>
            <a:pPr>
              <a:buFont typeface="Wingdings" pitchFamily="2" charset="2"/>
              <a:buChar char="Ø"/>
            </a:pPr>
            <a:r>
              <a:rPr lang="en-US" sz="3200" b="1" dirty="0" smtClean="0">
                <a:solidFill>
                  <a:schemeClr val="accent2">
                    <a:lumMod val="75000"/>
                  </a:schemeClr>
                </a:solidFill>
              </a:rPr>
              <a:t>Introduction</a:t>
            </a:r>
          </a:p>
          <a:p>
            <a:pPr>
              <a:buFont typeface="Wingdings" pitchFamily="2" charset="2"/>
              <a:buChar char="Ø"/>
            </a:pPr>
            <a:r>
              <a:rPr lang="en-US" sz="3200" b="1" dirty="0" smtClean="0">
                <a:solidFill>
                  <a:schemeClr val="accent2">
                    <a:lumMod val="75000"/>
                  </a:schemeClr>
                </a:solidFill>
              </a:rPr>
              <a:t>Objective</a:t>
            </a:r>
          </a:p>
          <a:p>
            <a:pPr>
              <a:buFont typeface="Wingdings" pitchFamily="2" charset="2"/>
              <a:buChar char="Ø"/>
            </a:pPr>
            <a:r>
              <a:rPr lang="en-US" sz="3200" b="1" dirty="0" smtClean="0">
                <a:solidFill>
                  <a:schemeClr val="accent2">
                    <a:lumMod val="75000"/>
                  </a:schemeClr>
                </a:solidFill>
              </a:rPr>
              <a:t>Advantages</a:t>
            </a:r>
          </a:p>
          <a:p>
            <a:pPr>
              <a:buFont typeface="Wingdings" pitchFamily="2" charset="2"/>
              <a:buChar char="Ø"/>
            </a:pPr>
            <a:r>
              <a:rPr lang="en-US" sz="3200" b="1" dirty="0" smtClean="0">
                <a:solidFill>
                  <a:schemeClr val="accent2">
                    <a:lumMod val="75000"/>
                  </a:schemeClr>
                </a:solidFill>
              </a:rPr>
              <a:t>Application Workflow</a:t>
            </a:r>
          </a:p>
          <a:p>
            <a:pPr>
              <a:buFont typeface="Wingdings" pitchFamily="2" charset="2"/>
              <a:buChar char="Ø"/>
            </a:pPr>
            <a:r>
              <a:rPr lang="en-US" sz="3200" b="1" dirty="0">
                <a:solidFill>
                  <a:schemeClr val="accent2">
                    <a:lumMod val="75000"/>
                  </a:schemeClr>
                </a:solidFill>
              </a:rPr>
              <a:t>Resources required</a:t>
            </a:r>
          </a:p>
          <a:p>
            <a:pPr>
              <a:buFont typeface="Wingdings" pitchFamily="2" charset="2"/>
              <a:buChar char="Ø"/>
            </a:pPr>
            <a:r>
              <a:rPr lang="en-US" sz="3200" b="1" dirty="0" smtClean="0">
                <a:solidFill>
                  <a:schemeClr val="accent2">
                    <a:lumMod val="75000"/>
                  </a:schemeClr>
                </a:solidFill>
              </a:rPr>
              <a:t>Project screenshots</a:t>
            </a:r>
          </a:p>
          <a:p>
            <a:pPr marL="0" lvl="2">
              <a:buFont typeface="Wingdings" pitchFamily="2" charset="2"/>
              <a:buChar char="Ø"/>
            </a:pPr>
            <a:r>
              <a:rPr lang="en-US" sz="3200" b="1" dirty="0" smtClean="0">
                <a:solidFill>
                  <a:schemeClr val="accent2">
                    <a:lumMod val="75000"/>
                  </a:schemeClr>
                </a:solidFill>
              </a:rPr>
              <a:t>Future scope of improvement</a:t>
            </a:r>
          </a:p>
          <a:p>
            <a:pPr>
              <a:buFont typeface="Wingdings" pitchFamily="2" charset="2"/>
              <a:buChar char="Ø"/>
            </a:pPr>
            <a:r>
              <a:rPr lang="en-US" sz="3200" b="1" dirty="0" smtClean="0">
                <a:solidFill>
                  <a:schemeClr val="accent2">
                    <a:lumMod val="75000"/>
                  </a:schemeClr>
                </a:solidFill>
              </a:rPr>
              <a:t>Acknowledgement</a:t>
            </a:r>
            <a:endParaRPr lang="en-US" sz="3200" b="1" dirty="0">
              <a:solidFill>
                <a:schemeClr val="accent2">
                  <a:lumMod val="75000"/>
                </a:schemeClr>
              </a:solidFill>
            </a:endParaRPr>
          </a:p>
        </p:txBody>
      </p:sp>
      <p:sp>
        <p:nvSpPr>
          <p:cNvPr id="3" name="Title 2"/>
          <p:cNvSpPr>
            <a:spLocks noGrp="1"/>
          </p:cNvSpPr>
          <p:nvPr>
            <p:ph type="title"/>
          </p:nvPr>
        </p:nvSpPr>
        <p:spPr>
          <a:xfrm>
            <a:off x="685332" y="228599"/>
            <a:ext cx="7773338" cy="1600201"/>
          </a:xfrm>
        </p:spPr>
        <p:txBody>
          <a:bodyPr>
            <a:normAutofit/>
          </a:bodyPr>
          <a:lstStyle/>
          <a:p>
            <a:r>
              <a:rPr lang="en-US" sz="4400" b="1" u="sng" dirty="0" smtClean="0">
                <a:solidFill>
                  <a:schemeClr val="accent2">
                    <a:lumMod val="50000"/>
                  </a:schemeClr>
                </a:solidFill>
              </a:rPr>
              <a:t>CONTENTS</a:t>
            </a:r>
            <a:endParaRPr lang="en-US" sz="4400" b="1" u="sng" dirty="0">
              <a:solidFill>
                <a:schemeClr val="accent2">
                  <a:lumMod val="50000"/>
                </a:schemeClr>
              </a:solidFill>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anim calcmode="lin" valueType="num">
                                      <p:cBhvr additive="base">
                                        <p:cTn id="11"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7">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anim calcmode="lin" valueType="num">
                                      <p:cBhvr additive="base">
                                        <p:cTn id="15"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7">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anim calcmode="lin" valueType="num">
                                      <p:cBhvr additive="base">
                                        <p:cTn id="19"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7">
                                            <p:txEl>
                                              <p:pRg st="4" end="4"/>
                                            </p:txEl>
                                          </p:spTgt>
                                        </p:tgtEl>
                                        <p:attrNameLst>
                                          <p:attrName>style.visibility</p:attrName>
                                        </p:attrNameLst>
                                      </p:cBhvr>
                                      <p:to>
                                        <p:strVal val="visible"/>
                                      </p:to>
                                    </p:set>
                                    <p:anim calcmode="lin" valueType="num">
                                      <p:cBhvr additive="base">
                                        <p:cTn id="23"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7">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anim calcmode="lin" valueType="num">
                                      <p:cBhvr additive="base">
                                        <p:cTn id="27"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7">
                                            <p:txEl>
                                              <p:pRg st="5" end="5"/>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7">
                                            <p:txEl>
                                              <p:pRg st="6" end="6"/>
                                            </p:txEl>
                                          </p:spTgt>
                                        </p:tgtEl>
                                        <p:attrNameLst>
                                          <p:attrName>style.visibility</p:attrName>
                                        </p:attrNameLst>
                                      </p:cBhvr>
                                      <p:to>
                                        <p:strVal val="visible"/>
                                      </p:to>
                                    </p:set>
                                    <p:anim calcmode="lin" valueType="num">
                                      <p:cBhvr additive="base">
                                        <p:cTn id="31"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7">
                                            <p:txEl>
                                              <p:pRg st="6" end="6"/>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7">
                                            <p:txEl>
                                              <p:pRg st="7" end="7"/>
                                            </p:txEl>
                                          </p:spTgt>
                                        </p:tgtEl>
                                        <p:attrNameLst>
                                          <p:attrName>style.visibility</p:attrName>
                                        </p:attrNameLst>
                                      </p:cBhvr>
                                      <p:to>
                                        <p:strVal val="visible"/>
                                      </p:to>
                                    </p:set>
                                    <p:anim calcmode="lin" valueType="num">
                                      <p:cBhvr additive="base">
                                        <p:cTn id="35" dur="500" fill="hold"/>
                                        <p:tgtEl>
                                          <p:spTgt spid="7">
                                            <p:txEl>
                                              <p:pRg st="7" end="7"/>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7">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57200" y="1295400"/>
            <a:ext cx="8153400" cy="14988719"/>
          </a:xfrm>
          <a:prstGeom prst="rect">
            <a:avLst/>
          </a:prstGeom>
          <a:noFill/>
        </p:spPr>
        <p:txBody>
          <a:bodyPr wrap="square" rtlCol="0">
            <a:spAutoFit/>
          </a:bodyPr>
          <a:lstStyle/>
          <a:p>
            <a:r>
              <a:rPr lang="en-US" sz="2200" b="1" dirty="0" smtClean="0">
                <a:solidFill>
                  <a:schemeClr val="accent2">
                    <a:lumMod val="75000"/>
                  </a:schemeClr>
                </a:solidFill>
              </a:rPr>
              <a:t>“HOSTEL  MANAGEMENT  SYSTEM”  is  software developed for managing various activities in the hostel. For the past few years the number of educational institutions are increasing rapidly. Thereby the number of hostels are also increasing for the accommodation of the students studying in the institutions. And hence there is a lot of strain on the person who are running the </a:t>
            </a:r>
            <a:r>
              <a:rPr lang="en-US" sz="2200" b="1" dirty="0" err="1" smtClean="0">
                <a:solidFill>
                  <a:schemeClr val="accent2">
                    <a:lumMod val="75000"/>
                  </a:schemeClr>
                </a:solidFill>
              </a:rPr>
              <a:t>hostel,and</a:t>
            </a:r>
            <a:r>
              <a:rPr lang="en-US" sz="2200" b="1" dirty="0" smtClean="0">
                <a:solidFill>
                  <a:schemeClr val="accent2">
                    <a:lumMod val="75000"/>
                  </a:schemeClr>
                </a:solidFill>
              </a:rPr>
              <a:t> </a:t>
            </a:r>
            <a:r>
              <a:rPr lang="en-US" sz="2200" b="1" dirty="0" err="1" smtClean="0">
                <a:solidFill>
                  <a:schemeClr val="accent2">
                    <a:lumMod val="75000"/>
                  </a:schemeClr>
                </a:solidFill>
              </a:rPr>
              <a:t>softwares</a:t>
            </a:r>
            <a:r>
              <a:rPr lang="en-US" sz="2200" b="1" dirty="0" smtClean="0">
                <a:solidFill>
                  <a:schemeClr val="accent2">
                    <a:lumMod val="75000"/>
                  </a:schemeClr>
                </a:solidFill>
              </a:rPr>
              <a:t> are not usually used in this context.</a:t>
            </a:r>
          </a:p>
          <a:p>
            <a:r>
              <a:rPr lang="en-US" sz="2200" b="1" dirty="0" smtClean="0">
                <a:solidFill>
                  <a:schemeClr val="accent2">
                    <a:lumMod val="75000"/>
                  </a:schemeClr>
                </a:solidFill>
              </a:rPr>
              <a:t>This particular project deals with the problems on managing a hostel and avoids the problems which occur when carried manually. Identification of the drawbacks of the existing system leads to the designing of computerized system that will be compatible to the existing system with the system which is more user friendly and more GUI oriented. We can improve the efficiency of the system, thus overcoming the drawbacks of the existing system.</a:t>
            </a:r>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smtClean="0"/>
          </a:p>
          <a:p>
            <a:endParaRPr lang="en-US" sz="2000" b="1" dirty="0"/>
          </a:p>
        </p:txBody>
      </p:sp>
      <p:sp>
        <p:nvSpPr>
          <p:cNvPr id="2" name="Title 1"/>
          <p:cNvSpPr>
            <a:spLocks noGrp="1"/>
          </p:cNvSpPr>
          <p:nvPr>
            <p:ph type="title"/>
          </p:nvPr>
        </p:nvSpPr>
        <p:spPr>
          <a:xfrm>
            <a:off x="837262" y="351824"/>
            <a:ext cx="7773338" cy="676882"/>
          </a:xfrm>
        </p:spPr>
        <p:txBody>
          <a:bodyPr>
            <a:noAutofit/>
          </a:bodyPr>
          <a:lstStyle/>
          <a:p>
            <a:r>
              <a:rPr lang="en-US" sz="4400" b="1" u="sng" dirty="0" smtClean="0">
                <a:solidFill>
                  <a:schemeClr val="accent2">
                    <a:lumMod val="50000"/>
                  </a:schemeClr>
                </a:solidFill>
              </a:rPr>
              <a:t>Introduction</a:t>
            </a:r>
            <a:endParaRPr lang="en-US" sz="4400" b="1" u="sng" dirty="0">
              <a:solidFill>
                <a:schemeClr val="accent2">
                  <a:lumMod val="50000"/>
                </a:schemeClr>
              </a:solidFill>
            </a:endParaRP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wipe(down)">
                                      <p:cBhvr>
                                        <p:cTn id="7" dur="500"/>
                                        <p:tgtEl>
                                          <p:spTgt spid="7">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wipe(down)">
                                      <p:cBhvr>
                                        <p:cTn id="10"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ChangeArrowheads="1"/>
          </p:cNvSpPr>
          <p:nvPr/>
        </p:nvSpPr>
        <p:spPr bwMode="auto">
          <a:xfrm rot="10800000" flipV="1">
            <a:off x="694187" y="1277997"/>
            <a:ext cx="8451387" cy="483209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Char char="•"/>
              <a:tabLst>
                <a:tab pos="3724275" algn="l"/>
              </a:tabLst>
            </a:pPr>
            <a:r>
              <a:rPr kumimoji="0" lang="en-US" sz="2800" b="1" i="0" u="none" strike="noStrike" cap="none" normalizeH="0" baseline="0" dirty="0" smtClean="0">
                <a:ln>
                  <a:noFill/>
                </a:ln>
                <a:solidFill>
                  <a:schemeClr val="accent2">
                    <a:lumMod val="75000"/>
                  </a:schemeClr>
                </a:solidFill>
                <a:effectLst/>
                <a:ea typeface="Calibri" pitchFamily="34" charset="0"/>
                <a:cs typeface="Times New Roman" pitchFamily="18" charset="0"/>
              </a:rPr>
              <a:t>Maintain the students as </a:t>
            </a:r>
            <a:r>
              <a:rPr kumimoji="0" lang="en-US" sz="2800" b="1" i="0" u="none" strike="noStrike" cap="none" normalizeH="0" baseline="0" dirty="0" err="1" smtClean="0">
                <a:ln>
                  <a:noFill/>
                </a:ln>
                <a:solidFill>
                  <a:schemeClr val="accent2">
                    <a:lumMod val="75000"/>
                  </a:schemeClr>
                </a:solidFill>
                <a:effectLst/>
                <a:ea typeface="Calibri" pitchFamily="34" charset="0"/>
                <a:cs typeface="Times New Roman" pitchFamily="18" charset="0"/>
              </a:rPr>
              <a:t>hostelites</a:t>
            </a:r>
            <a:r>
              <a:rPr kumimoji="0" lang="en-US" sz="2800" b="1" i="0" u="none" strike="noStrike" cap="none" normalizeH="0" baseline="0" dirty="0" smtClean="0">
                <a:ln>
                  <a:noFill/>
                </a:ln>
                <a:solidFill>
                  <a:schemeClr val="accent2">
                    <a:lumMod val="75000"/>
                  </a:schemeClr>
                </a:solidFill>
                <a:effectLst/>
                <a:ea typeface="Calibri" pitchFamily="34" charset="0"/>
                <a:cs typeface="Times New Roman" pitchFamily="18" charset="0"/>
              </a:rPr>
              <a:t> and waiting list      students separately.</a:t>
            </a:r>
            <a:endParaRPr kumimoji="0" lang="en-US" sz="2800" b="1" i="0" u="none" strike="noStrike" cap="none" normalizeH="0" baseline="0" dirty="0" smtClean="0">
              <a:ln>
                <a:noFill/>
              </a:ln>
              <a:solidFill>
                <a:schemeClr val="accent2">
                  <a:lumMod val="75000"/>
                </a:schemeClr>
              </a:solidFill>
              <a:effectLst/>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tab pos="3724275" algn="l"/>
              </a:tabLst>
            </a:pPr>
            <a:r>
              <a:rPr kumimoji="0" lang="en-US" sz="2800" b="1" i="0" u="none" strike="noStrike" cap="none" normalizeH="0" baseline="0" dirty="0" smtClean="0">
                <a:ln>
                  <a:noFill/>
                </a:ln>
                <a:solidFill>
                  <a:schemeClr val="accent2">
                    <a:lumMod val="75000"/>
                  </a:schemeClr>
                </a:solidFill>
                <a:effectLst/>
                <a:ea typeface="Calibri" pitchFamily="34" charset="0"/>
                <a:cs typeface="Times New Roman" pitchFamily="18" charset="0"/>
              </a:rPr>
              <a:t>Process allotment list.</a:t>
            </a:r>
            <a:endParaRPr kumimoji="0" lang="en-US" sz="2800" b="1" i="0" u="none" strike="noStrike" cap="none" normalizeH="0" baseline="0" dirty="0" smtClean="0">
              <a:ln>
                <a:noFill/>
              </a:ln>
              <a:solidFill>
                <a:schemeClr val="accent2">
                  <a:lumMod val="75000"/>
                </a:schemeClr>
              </a:solidFill>
              <a:effectLst/>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tab pos="3724275" algn="l"/>
              </a:tabLst>
            </a:pPr>
            <a:r>
              <a:rPr kumimoji="0" lang="en-US" sz="2800" b="1" i="0" u="none" strike="noStrike" cap="none" normalizeH="0" baseline="0" dirty="0" smtClean="0">
                <a:ln>
                  <a:noFill/>
                </a:ln>
                <a:solidFill>
                  <a:schemeClr val="accent2">
                    <a:lumMod val="75000"/>
                  </a:schemeClr>
                </a:solidFill>
                <a:effectLst/>
                <a:ea typeface="Calibri" pitchFamily="34" charset="0"/>
                <a:cs typeface="Times New Roman" pitchFamily="18" charset="0"/>
              </a:rPr>
              <a:t>Automatically insert student’s details to the </a:t>
            </a:r>
            <a:r>
              <a:rPr kumimoji="0" lang="en-US" sz="2800" b="1" i="0" u="none" strike="noStrike" cap="none" normalizeH="0" baseline="0" dirty="0" err="1" smtClean="0">
                <a:ln>
                  <a:noFill/>
                </a:ln>
                <a:solidFill>
                  <a:schemeClr val="accent2">
                    <a:lumMod val="75000"/>
                  </a:schemeClr>
                </a:solidFill>
                <a:effectLst/>
                <a:ea typeface="Calibri" pitchFamily="34" charset="0"/>
                <a:cs typeface="Times New Roman" pitchFamily="18" charset="0"/>
              </a:rPr>
              <a:t>hostelite’s</a:t>
            </a:r>
            <a:r>
              <a:rPr kumimoji="0" lang="en-US" sz="2800" b="1" i="0" u="none" strike="noStrike" cap="none" normalizeH="0" baseline="0" dirty="0" smtClean="0">
                <a:ln>
                  <a:noFill/>
                </a:ln>
                <a:solidFill>
                  <a:schemeClr val="accent2">
                    <a:lumMod val="75000"/>
                  </a:schemeClr>
                </a:solidFill>
                <a:effectLst/>
                <a:ea typeface="Calibri" pitchFamily="34" charset="0"/>
                <a:cs typeface="Times New Roman" pitchFamily="18" charset="0"/>
              </a:rPr>
              <a:t> record when the allotment is confirmed by the admin and deleted when vacation is conformed or after the course end date.</a:t>
            </a:r>
            <a:endParaRPr kumimoji="0" lang="en-US" sz="2800" b="1" i="0" u="none" strike="noStrike" cap="none" normalizeH="0" baseline="0" dirty="0" smtClean="0">
              <a:ln>
                <a:noFill/>
              </a:ln>
              <a:solidFill>
                <a:schemeClr val="accent2">
                  <a:lumMod val="75000"/>
                </a:schemeClr>
              </a:solidFill>
              <a:effectLst/>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tab pos="3724275" algn="l"/>
              </a:tabLst>
            </a:pPr>
            <a:r>
              <a:rPr kumimoji="0" lang="en-US" sz="2800" b="1" i="0" u="none" strike="noStrike" cap="none" normalizeH="0" baseline="0" dirty="0" smtClean="0">
                <a:ln>
                  <a:noFill/>
                </a:ln>
                <a:solidFill>
                  <a:schemeClr val="accent2">
                    <a:lumMod val="75000"/>
                  </a:schemeClr>
                </a:solidFill>
                <a:effectLst/>
                <a:ea typeface="Calibri" pitchFamily="34" charset="0"/>
                <a:cs typeface="Times New Roman" pitchFamily="18" charset="0"/>
              </a:rPr>
              <a:t>Admin can </a:t>
            </a:r>
            <a:r>
              <a:rPr lang="en-US" sz="2800" b="1" dirty="0" smtClean="0">
                <a:solidFill>
                  <a:schemeClr val="accent2">
                    <a:lumMod val="75000"/>
                  </a:schemeClr>
                </a:solidFill>
                <a:ea typeface="Calibri" pitchFamily="34" charset="0"/>
                <a:cs typeface="Times New Roman" pitchFamily="18" charset="0"/>
              </a:rPr>
              <a:t>view</a:t>
            </a:r>
            <a:r>
              <a:rPr kumimoji="0" lang="en-US" sz="2800" b="1" i="0" u="none" strike="noStrike" cap="none" normalizeH="0" baseline="0" dirty="0" smtClean="0">
                <a:ln>
                  <a:noFill/>
                </a:ln>
                <a:solidFill>
                  <a:schemeClr val="accent2">
                    <a:lumMod val="75000"/>
                  </a:schemeClr>
                </a:solidFill>
                <a:effectLst/>
                <a:ea typeface="Calibri" pitchFamily="34" charset="0"/>
                <a:cs typeface="Times New Roman" pitchFamily="18" charset="0"/>
              </a:rPr>
              <a:t> each student details.</a:t>
            </a:r>
            <a:endParaRPr kumimoji="0" lang="en-US" sz="2800" b="1" i="0" u="none" strike="noStrike" cap="none" normalizeH="0" baseline="0" dirty="0" smtClean="0">
              <a:ln>
                <a:noFill/>
              </a:ln>
              <a:solidFill>
                <a:schemeClr val="accent2">
                  <a:lumMod val="75000"/>
                </a:schemeClr>
              </a:solidFill>
              <a:effectLst/>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tab pos="3724275" algn="l"/>
              </a:tabLst>
            </a:pPr>
            <a:r>
              <a:rPr kumimoji="0" lang="en-US" sz="2800" b="1" i="0" u="none" strike="noStrike" cap="none" normalizeH="0" baseline="0" dirty="0" smtClean="0">
                <a:ln>
                  <a:noFill/>
                </a:ln>
                <a:solidFill>
                  <a:schemeClr val="accent2">
                    <a:lumMod val="75000"/>
                  </a:schemeClr>
                </a:solidFill>
                <a:effectLst/>
                <a:ea typeface="Calibri" pitchFamily="34" charset="0"/>
                <a:cs typeface="Times New Roman" pitchFamily="18" charset="0"/>
              </a:rPr>
              <a:t>Hostel secretary can calculate hostel fee including mess fee.</a:t>
            </a:r>
          </a:p>
          <a:p>
            <a:pPr marL="0" marR="0" lvl="0" indent="0" algn="l" defTabSz="914400" rtl="0" eaLnBrk="0" fontAlgn="base" latinLnBrk="0" hangingPunct="0">
              <a:lnSpc>
                <a:spcPct val="100000"/>
              </a:lnSpc>
              <a:spcBef>
                <a:spcPct val="0"/>
              </a:spcBef>
              <a:spcAft>
                <a:spcPct val="0"/>
              </a:spcAft>
              <a:buClrTx/>
              <a:buSzTx/>
              <a:buFontTx/>
              <a:buChar char="•"/>
              <a:tabLst>
                <a:tab pos="3724275" algn="l"/>
              </a:tabLst>
            </a:pPr>
            <a:r>
              <a:rPr lang="en-US" sz="2800" b="1" dirty="0" smtClean="0">
                <a:solidFill>
                  <a:schemeClr val="accent2">
                    <a:lumMod val="75000"/>
                  </a:schemeClr>
                </a:solidFill>
                <a:cs typeface="Times New Roman" pitchFamily="18" charset="0"/>
              </a:rPr>
              <a:t>A record for supplier data can also be maintained.</a:t>
            </a:r>
            <a:endParaRPr kumimoji="0" lang="en-US" sz="2800" b="1" i="0" u="none" strike="noStrike" cap="none" normalizeH="0" baseline="0" dirty="0" smtClean="0">
              <a:ln>
                <a:noFill/>
              </a:ln>
              <a:solidFill>
                <a:schemeClr val="accent2">
                  <a:lumMod val="75000"/>
                </a:schemeClr>
              </a:solidFill>
              <a:effectLst/>
              <a:cs typeface="Arial" pitchFamily="34" charset="0"/>
            </a:endParaRPr>
          </a:p>
        </p:txBody>
      </p:sp>
      <p:sp>
        <p:nvSpPr>
          <p:cNvPr id="2" name="Title 1"/>
          <p:cNvSpPr>
            <a:spLocks noGrp="1"/>
          </p:cNvSpPr>
          <p:nvPr>
            <p:ph type="title"/>
          </p:nvPr>
        </p:nvSpPr>
        <p:spPr>
          <a:xfrm>
            <a:off x="685332" y="1"/>
            <a:ext cx="7773338" cy="1828800"/>
          </a:xfrm>
        </p:spPr>
        <p:txBody>
          <a:bodyPr>
            <a:normAutofit/>
          </a:bodyPr>
          <a:lstStyle/>
          <a:p>
            <a:r>
              <a:rPr lang="en-US" sz="4400" b="1" u="sng" dirty="0" smtClean="0">
                <a:solidFill>
                  <a:schemeClr val="accent2">
                    <a:lumMod val="50000"/>
                  </a:schemeClr>
                </a:solidFill>
              </a:rPr>
              <a:t>objective</a:t>
            </a:r>
            <a:endParaRPr lang="en-US" sz="4400" b="1" u="sng" dirty="0">
              <a:solidFill>
                <a:schemeClr val="accent2">
                  <a:lumMod val="50000"/>
                </a:schemeClr>
              </a:solidFill>
            </a:endParaRPr>
          </a:p>
        </p:txBody>
      </p:sp>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8434">
                                            <p:txEl>
                                              <p:pRg st="0" end="0"/>
                                            </p:txEl>
                                          </p:spTgt>
                                        </p:tgtEl>
                                        <p:attrNameLst>
                                          <p:attrName>style.visibility</p:attrName>
                                        </p:attrNameLst>
                                      </p:cBhvr>
                                      <p:to>
                                        <p:strVal val="visible"/>
                                      </p:to>
                                    </p:set>
                                    <p:anim calcmode="lin" valueType="num">
                                      <p:cBhvr additive="base">
                                        <p:cTn id="7" dur="500" fill="hold"/>
                                        <p:tgtEl>
                                          <p:spTgt spid="1843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8434">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8434">
                                            <p:txEl>
                                              <p:pRg st="1" end="1"/>
                                            </p:txEl>
                                          </p:spTgt>
                                        </p:tgtEl>
                                        <p:attrNameLst>
                                          <p:attrName>style.visibility</p:attrName>
                                        </p:attrNameLst>
                                      </p:cBhvr>
                                      <p:to>
                                        <p:strVal val="visible"/>
                                      </p:to>
                                    </p:set>
                                    <p:anim calcmode="lin" valueType="num">
                                      <p:cBhvr additive="base">
                                        <p:cTn id="11" dur="500" fill="hold"/>
                                        <p:tgtEl>
                                          <p:spTgt spid="18434">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8434">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8434">
                                            <p:txEl>
                                              <p:pRg st="2" end="2"/>
                                            </p:txEl>
                                          </p:spTgt>
                                        </p:tgtEl>
                                        <p:attrNameLst>
                                          <p:attrName>style.visibility</p:attrName>
                                        </p:attrNameLst>
                                      </p:cBhvr>
                                      <p:to>
                                        <p:strVal val="visible"/>
                                      </p:to>
                                    </p:set>
                                    <p:anim calcmode="lin" valueType="num">
                                      <p:cBhvr additive="base">
                                        <p:cTn id="15" dur="500" fill="hold"/>
                                        <p:tgtEl>
                                          <p:spTgt spid="18434">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8434">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8434">
                                            <p:txEl>
                                              <p:pRg st="3" end="3"/>
                                            </p:txEl>
                                          </p:spTgt>
                                        </p:tgtEl>
                                        <p:attrNameLst>
                                          <p:attrName>style.visibility</p:attrName>
                                        </p:attrNameLst>
                                      </p:cBhvr>
                                      <p:to>
                                        <p:strVal val="visible"/>
                                      </p:to>
                                    </p:set>
                                    <p:anim calcmode="lin" valueType="num">
                                      <p:cBhvr additive="base">
                                        <p:cTn id="19" dur="500" fill="hold"/>
                                        <p:tgtEl>
                                          <p:spTgt spid="18434">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8434">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8434">
                                            <p:txEl>
                                              <p:pRg st="4" end="4"/>
                                            </p:txEl>
                                          </p:spTgt>
                                        </p:tgtEl>
                                        <p:attrNameLst>
                                          <p:attrName>style.visibility</p:attrName>
                                        </p:attrNameLst>
                                      </p:cBhvr>
                                      <p:to>
                                        <p:strVal val="visible"/>
                                      </p:to>
                                    </p:set>
                                    <p:anim calcmode="lin" valueType="num">
                                      <p:cBhvr additive="base">
                                        <p:cTn id="23" dur="500" fill="hold"/>
                                        <p:tgtEl>
                                          <p:spTgt spid="18434">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18434">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8434">
                                            <p:txEl>
                                              <p:pRg st="5" end="5"/>
                                            </p:txEl>
                                          </p:spTgt>
                                        </p:tgtEl>
                                        <p:attrNameLst>
                                          <p:attrName>style.visibility</p:attrName>
                                        </p:attrNameLst>
                                      </p:cBhvr>
                                      <p:to>
                                        <p:strVal val="visible"/>
                                      </p:to>
                                    </p:set>
                                    <p:anim calcmode="lin" valueType="num">
                                      <p:cBhvr additive="base">
                                        <p:cTn id="27" dur="500" fill="hold"/>
                                        <p:tgtEl>
                                          <p:spTgt spid="18434">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8434">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75831" y="14514"/>
            <a:ext cx="7773338" cy="1596177"/>
          </a:xfrm>
        </p:spPr>
        <p:txBody>
          <a:bodyPr>
            <a:normAutofit/>
          </a:bodyPr>
          <a:lstStyle/>
          <a:p>
            <a:r>
              <a:rPr lang="en-US" sz="4400" b="1" u="sng" dirty="0" smtClean="0">
                <a:solidFill>
                  <a:schemeClr val="accent2">
                    <a:lumMod val="50000"/>
                  </a:schemeClr>
                </a:solidFill>
              </a:rPr>
              <a:t>advantages</a:t>
            </a:r>
            <a:endParaRPr lang="en-US" sz="4400" b="1" u="sng" dirty="0">
              <a:solidFill>
                <a:schemeClr val="accent2">
                  <a:lumMod val="50000"/>
                </a:schemeClr>
              </a:solidFill>
            </a:endParaRPr>
          </a:p>
        </p:txBody>
      </p:sp>
      <p:sp>
        <p:nvSpPr>
          <p:cNvPr id="2" name="Text Placeholder 1"/>
          <p:cNvSpPr>
            <a:spLocks noGrp="1"/>
          </p:cNvSpPr>
          <p:nvPr>
            <p:ph type="body" idx="4294967295"/>
          </p:nvPr>
        </p:nvSpPr>
        <p:spPr>
          <a:xfrm>
            <a:off x="381000" y="1350963"/>
            <a:ext cx="8763000" cy="5049837"/>
          </a:xfrm>
        </p:spPr>
        <p:txBody>
          <a:bodyPr/>
          <a:lstStyle/>
          <a:p>
            <a:endParaRPr lang="en-US" dirty="0" smtClean="0"/>
          </a:p>
          <a:p>
            <a:endParaRPr lang="en-US" dirty="0" smtClean="0"/>
          </a:p>
          <a:p>
            <a:endParaRPr lang="en-US" dirty="0" smtClean="0"/>
          </a:p>
          <a:p>
            <a:endParaRPr lang="en-US" dirty="0" smtClean="0"/>
          </a:p>
          <a:p>
            <a:endParaRPr lang="en-US" dirty="0"/>
          </a:p>
        </p:txBody>
      </p:sp>
      <p:sp>
        <p:nvSpPr>
          <p:cNvPr id="4" name="Rectangle 3"/>
          <p:cNvSpPr/>
          <p:nvPr/>
        </p:nvSpPr>
        <p:spPr>
          <a:xfrm>
            <a:off x="2285734" y="2967335"/>
            <a:ext cx="184731" cy="923330"/>
          </a:xfrm>
          <a:prstGeom prst="rect">
            <a:avLst/>
          </a:prstGeom>
          <a:noFill/>
        </p:spPr>
        <p:txBody>
          <a:bodyPr wrap="non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endParaRPr lang="en-US" sz="5400" b="1" cap="none" spc="0"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endParaRPr>
          </a:p>
        </p:txBody>
      </p:sp>
      <p:sp>
        <p:nvSpPr>
          <p:cNvPr id="5" name="Rectangle 4"/>
          <p:cNvSpPr/>
          <p:nvPr/>
        </p:nvSpPr>
        <p:spPr>
          <a:xfrm>
            <a:off x="457200" y="1295400"/>
            <a:ext cx="8458200" cy="3970318"/>
          </a:xfrm>
          <a:prstGeom prst="rect">
            <a:avLst/>
          </a:prstGeom>
        </p:spPr>
        <p:txBody>
          <a:bodyPr wrap="square">
            <a:spAutoFit/>
          </a:bodyPr>
          <a:lstStyle/>
          <a:p>
            <a:pPr>
              <a:buFont typeface="Arial" pitchFamily="34" charset="0"/>
              <a:buChar char="•"/>
            </a:pPr>
            <a:r>
              <a:rPr lang="en-US" sz="2800" b="1" dirty="0" smtClean="0">
                <a:solidFill>
                  <a:schemeClr val="accent2">
                    <a:lumMod val="75000"/>
                  </a:schemeClr>
                </a:solidFill>
              </a:rPr>
              <a:t> Less human error.</a:t>
            </a:r>
          </a:p>
          <a:p>
            <a:pPr>
              <a:buFont typeface="Arial" pitchFamily="34" charset="0"/>
              <a:buChar char="•"/>
            </a:pPr>
            <a:r>
              <a:rPr lang="en-US" sz="2800" b="1" dirty="0" smtClean="0">
                <a:solidFill>
                  <a:schemeClr val="accent2">
                    <a:lumMod val="75000"/>
                  </a:schemeClr>
                </a:solidFill>
              </a:rPr>
              <a:t> Strength and strain of manual </a:t>
            </a:r>
            <a:r>
              <a:rPr lang="en-US" sz="2800" b="1" dirty="0" err="1" smtClean="0">
                <a:solidFill>
                  <a:schemeClr val="accent2">
                    <a:lumMod val="75000"/>
                  </a:schemeClr>
                </a:solidFill>
              </a:rPr>
              <a:t>labour</a:t>
            </a:r>
            <a:r>
              <a:rPr lang="en-US" sz="2800" b="1" dirty="0" smtClean="0">
                <a:solidFill>
                  <a:schemeClr val="accent2">
                    <a:lumMod val="75000"/>
                  </a:schemeClr>
                </a:solidFill>
              </a:rPr>
              <a:t> can be reduced</a:t>
            </a:r>
          </a:p>
          <a:p>
            <a:pPr>
              <a:buFont typeface="Arial" pitchFamily="34" charset="0"/>
              <a:buChar char="•"/>
            </a:pPr>
            <a:r>
              <a:rPr lang="en-US" sz="2800" b="1" dirty="0" smtClean="0">
                <a:solidFill>
                  <a:schemeClr val="accent2">
                    <a:lumMod val="75000"/>
                  </a:schemeClr>
                </a:solidFill>
              </a:rPr>
              <a:t> High security.</a:t>
            </a:r>
          </a:p>
          <a:p>
            <a:pPr>
              <a:buFont typeface="Arial" pitchFamily="34" charset="0"/>
              <a:buChar char="•"/>
            </a:pPr>
            <a:r>
              <a:rPr lang="en-US" sz="2800" b="1" dirty="0" smtClean="0">
                <a:solidFill>
                  <a:schemeClr val="accent2">
                    <a:lumMod val="75000"/>
                  </a:schemeClr>
                </a:solidFill>
              </a:rPr>
              <a:t> Data redundancy can be avoided to some extent.</a:t>
            </a:r>
          </a:p>
          <a:p>
            <a:pPr>
              <a:buFont typeface="Arial" pitchFamily="34" charset="0"/>
              <a:buChar char="•"/>
            </a:pPr>
            <a:r>
              <a:rPr lang="en-US" sz="2800" b="1" dirty="0" smtClean="0">
                <a:solidFill>
                  <a:schemeClr val="accent2">
                    <a:lumMod val="75000"/>
                  </a:schemeClr>
                </a:solidFill>
              </a:rPr>
              <a:t> Data consistency.</a:t>
            </a:r>
          </a:p>
          <a:p>
            <a:pPr>
              <a:buFont typeface="Arial" pitchFamily="34" charset="0"/>
              <a:buChar char="•"/>
            </a:pPr>
            <a:r>
              <a:rPr lang="en-US" sz="2800" b="1" dirty="0" smtClean="0">
                <a:solidFill>
                  <a:schemeClr val="accent2">
                    <a:lumMod val="75000"/>
                  </a:schemeClr>
                </a:solidFill>
              </a:rPr>
              <a:t> Easy to handle.</a:t>
            </a:r>
          </a:p>
          <a:p>
            <a:pPr>
              <a:buFont typeface="Arial" pitchFamily="34" charset="0"/>
              <a:buChar char="•"/>
            </a:pPr>
            <a:r>
              <a:rPr lang="en-US" sz="2800" b="1" dirty="0" smtClean="0">
                <a:solidFill>
                  <a:schemeClr val="accent2">
                    <a:lumMod val="75000"/>
                  </a:schemeClr>
                </a:solidFill>
              </a:rPr>
              <a:t> Easy data updating.</a:t>
            </a:r>
          </a:p>
          <a:p>
            <a:pPr>
              <a:buFont typeface="Arial" pitchFamily="34" charset="0"/>
              <a:buChar char="•"/>
            </a:pPr>
            <a:r>
              <a:rPr lang="en-US" sz="2800" b="1" dirty="0" smtClean="0">
                <a:solidFill>
                  <a:schemeClr val="accent2">
                    <a:lumMod val="75000"/>
                  </a:schemeClr>
                </a:solidFill>
              </a:rPr>
              <a:t> Easy record keeping.</a:t>
            </a:r>
          </a:p>
          <a:p>
            <a:pPr>
              <a:buFont typeface="Arial" pitchFamily="34" charset="0"/>
              <a:buChar char="•"/>
            </a:pPr>
            <a:r>
              <a:rPr lang="en-US" sz="2800" b="1" dirty="0" smtClean="0">
                <a:solidFill>
                  <a:schemeClr val="accent2">
                    <a:lumMod val="75000"/>
                  </a:schemeClr>
                </a:solidFill>
              </a:rPr>
              <a:t> Backup data can be easily generated. </a:t>
            </a:r>
            <a:endParaRPr lang="en-US" sz="2800" b="1" dirty="0">
              <a:solidFill>
                <a:schemeClr val="accent2">
                  <a:lumMod val="75000"/>
                </a:schemeClr>
              </a:solidFill>
            </a:endParaRPr>
          </a:p>
        </p:txBody>
      </p:sp>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circle(in)">
                                      <p:cBhvr>
                                        <p:cTn id="7" dur="2000"/>
                                        <p:tgtEl>
                                          <p:spTgt spid="5">
                                            <p:txEl>
                                              <p:pRg st="0" end="0"/>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circle(in)">
                                      <p:cBhvr>
                                        <p:cTn id="10" dur="2000"/>
                                        <p:tgtEl>
                                          <p:spTgt spid="5">
                                            <p:txEl>
                                              <p:pRg st="1" end="1"/>
                                            </p:txEl>
                                          </p:spTgt>
                                        </p:tgtEl>
                                      </p:cBhvr>
                                    </p:animEffect>
                                  </p:childTnLst>
                                </p:cTn>
                              </p:par>
                              <p:par>
                                <p:cTn id="11" presetID="6" presetClass="entr" presetSubtype="16" fill="hold"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circle(in)">
                                      <p:cBhvr>
                                        <p:cTn id="13" dur="2000"/>
                                        <p:tgtEl>
                                          <p:spTgt spid="5">
                                            <p:txEl>
                                              <p:pRg st="2" end="2"/>
                                            </p:txEl>
                                          </p:spTgt>
                                        </p:tgtEl>
                                      </p:cBhvr>
                                    </p:animEffect>
                                  </p:childTnLst>
                                </p:cTn>
                              </p:par>
                              <p:par>
                                <p:cTn id="14" presetID="6" presetClass="entr" presetSubtype="16" fill="hold"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circle(in)">
                                      <p:cBhvr>
                                        <p:cTn id="16" dur="2000"/>
                                        <p:tgtEl>
                                          <p:spTgt spid="5">
                                            <p:txEl>
                                              <p:pRg st="3" end="3"/>
                                            </p:txEl>
                                          </p:spTgt>
                                        </p:tgtEl>
                                      </p:cBhvr>
                                    </p:animEffect>
                                  </p:childTnLst>
                                </p:cTn>
                              </p:par>
                              <p:par>
                                <p:cTn id="17" presetID="6" presetClass="entr" presetSubtype="16" fill="hold"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circle(in)">
                                      <p:cBhvr>
                                        <p:cTn id="19" dur="2000"/>
                                        <p:tgtEl>
                                          <p:spTgt spid="5">
                                            <p:txEl>
                                              <p:pRg st="4" end="4"/>
                                            </p:txEl>
                                          </p:spTgt>
                                        </p:tgtEl>
                                      </p:cBhvr>
                                    </p:animEffect>
                                  </p:childTnLst>
                                </p:cTn>
                              </p:par>
                              <p:par>
                                <p:cTn id="20" presetID="6" presetClass="entr" presetSubtype="16" fill="hold" nodeType="with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circle(in)">
                                      <p:cBhvr>
                                        <p:cTn id="22" dur="2000"/>
                                        <p:tgtEl>
                                          <p:spTgt spid="5">
                                            <p:txEl>
                                              <p:pRg st="5" end="5"/>
                                            </p:txEl>
                                          </p:spTgt>
                                        </p:tgtEl>
                                      </p:cBhvr>
                                    </p:animEffect>
                                  </p:childTnLst>
                                </p:cTn>
                              </p:par>
                              <p:par>
                                <p:cTn id="23" presetID="6" presetClass="entr" presetSubtype="16" fill="hold" nodeType="with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Effect transition="in" filter="circle(in)">
                                      <p:cBhvr>
                                        <p:cTn id="25" dur="2000"/>
                                        <p:tgtEl>
                                          <p:spTgt spid="5">
                                            <p:txEl>
                                              <p:pRg st="6" end="6"/>
                                            </p:txEl>
                                          </p:spTgt>
                                        </p:tgtEl>
                                      </p:cBhvr>
                                    </p:animEffect>
                                  </p:childTnLst>
                                </p:cTn>
                              </p:par>
                              <p:par>
                                <p:cTn id="26" presetID="6" presetClass="entr" presetSubtype="16" fill="hold" nodeType="withEffect">
                                  <p:stCondLst>
                                    <p:cond delay="0"/>
                                  </p:stCondLst>
                                  <p:childTnLst>
                                    <p:set>
                                      <p:cBhvr>
                                        <p:cTn id="27" dur="1" fill="hold">
                                          <p:stCondLst>
                                            <p:cond delay="0"/>
                                          </p:stCondLst>
                                        </p:cTn>
                                        <p:tgtEl>
                                          <p:spTgt spid="5">
                                            <p:txEl>
                                              <p:pRg st="7" end="7"/>
                                            </p:txEl>
                                          </p:spTgt>
                                        </p:tgtEl>
                                        <p:attrNameLst>
                                          <p:attrName>style.visibility</p:attrName>
                                        </p:attrNameLst>
                                      </p:cBhvr>
                                      <p:to>
                                        <p:strVal val="visible"/>
                                      </p:to>
                                    </p:set>
                                    <p:animEffect transition="in" filter="circle(in)">
                                      <p:cBhvr>
                                        <p:cTn id="28" dur="2000"/>
                                        <p:tgtEl>
                                          <p:spTgt spid="5">
                                            <p:txEl>
                                              <p:pRg st="7" end="7"/>
                                            </p:txEl>
                                          </p:spTgt>
                                        </p:tgtEl>
                                      </p:cBhvr>
                                    </p:animEffect>
                                  </p:childTnLst>
                                </p:cTn>
                              </p:par>
                              <p:par>
                                <p:cTn id="29" presetID="6" presetClass="entr" presetSubtype="16" fill="hold" nodeType="withEffect">
                                  <p:stCondLst>
                                    <p:cond delay="0"/>
                                  </p:stCondLst>
                                  <p:childTnLst>
                                    <p:set>
                                      <p:cBhvr>
                                        <p:cTn id="30" dur="1" fill="hold">
                                          <p:stCondLst>
                                            <p:cond delay="0"/>
                                          </p:stCondLst>
                                        </p:cTn>
                                        <p:tgtEl>
                                          <p:spTgt spid="5">
                                            <p:txEl>
                                              <p:pRg st="8" end="8"/>
                                            </p:txEl>
                                          </p:spTgt>
                                        </p:tgtEl>
                                        <p:attrNameLst>
                                          <p:attrName>style.visibility</p:attrName>
                                        </p:attrNameLst>
                                      </p:cBhvr>
                                      <p:to>
                                        <p:strVal val="visible"/>
                                      </p:to>
                                    </p:set>
                                    <p:animEffect transition="in" filter="circle(in)">
                                      <p:cBhvr>
                                        <p:cTn id="31" dur="20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38200" y="1676400"/>
            <a:ext cx="7620000" cy="8494633"/>
          </a:xfrm>
          <a:prstGeom prst="rect">
            <a:avLst/>
          </a:prstGeom>
          <a:noFill/>
        </p:spPr>
        <p:txBody>
          <a:bodyPr wrap="square" rtlCol="0">
            <a:spAutoFit/>
          </a:bodyPr>
          <a:lstStyle/>
          <a:p>
            <a:r>
              <a:rPr lang="en-US" sz="2800" b="1" dirty="0" smtClean="0">
                <a:solidFill>
                  <a:schemeClr val="accent2">
                    <a:lumMod val="75000"/>
                  </a:schemeClr>
                </a:solidFill>
              </a:rPr>
              <a:t>The system allows user to register or </a:t>
            </a:r>
            <a:r>
              <a:rPr lang="en-US" sz="2800" b="1" dirty="0" err="1" smtClean="0">
                <a:solidFill>
                  <a:schemeClr val="accent2">
                    <a:lumMod val="75000"/>
                  </a:schemeClr>
                </a:solidFill>
              </a:rPr>
              <a:t>login.One</a:t>
            </a:r>
            <a:r>
              <a:rPr lang="en-US" sz="2800" b="1" dirty="0" smtClean="0">
                <a:solidFill>
                  <a:schemeClr val="accent2">
                    <a:lumMod val="75000"/>
                  </a:schemeClr>
                </a:solidFill>
              </a:rPr>
              <a:t> will be directed to the home page on successful login. On the </a:t>
            </a:r>
            <a:r>
              <a:rPr lang="en-US" sz="2800" b="1" dirty="0" err="1" smtClean="0">
                <a:solidFill>
                  <a:schemeClr val="accent2">
                    <a:lumMod val="75000"/>
                  </a:schemeClr>
                </a:solidFill>
              </a:rPr>
              <a:t>menubar</a:t>
            </a:r>
            <a:r>
              <a:rPr lang="en-US" sz="2800" b="1" dirty="0" smtClean="0">
                <a:solidFill>
                  <a:schemeClr val="accent2">
                    <a:lumMod val="75000"/>
                  </a:schemeClr>
                </a:solidFill>
              </a:rPr>
              <a:t> there are 4 menus- student, supplier, room and </a:t>
            </a:r>
            <a:r>
              <a:rPr lang="en-US" sz="2800" b="1" dirty="0" err="1" smtClean="0">
                <a:solidFill>
                  <a:schemeClr val="accent2">
                    <a:lumMod val="75000"/>
                  </a:schemeClr>
                </a:solidFill>
              </a:rPr>
              <a:t>logout.On</a:t>
            </a:r>
            <a:r>
              <a:rPr lang="en-US" sz="2800" b="1" dirty="0" smtClean="0">
                <a:solidFill>
                  <a:schemeClr val="accent2">
                    <a:lumMod val="75000"/>
                  </a:schemeClr>
                </a:solidFill>
              </a:rPr>
              <a:t> clicking on the new student button we are directed to the student detail form, followed by room allocation and payment </a:t>
            </a:r>
            <a:r>
              <a:rPr lang="en-US" sz="2800" b="1" dirty="0" err="1" smtClean="0">
                <a:solidFill>
                  <a:schemeClr val="accent2">
                    <a:lumMod val="75000"/>
                  </a:schemeClr>
                </a:solidFill>
              </a:rPr>
              <a:t>page.By</a:t>
            </a:r>
            <a:r>
              <a:rPr lang="en-US" sz="2800" b="1" dirty="0" smtClean="0">
                <a:solidFill>
                  <a:schemeClr val="accent2">
                    <a:lumMod val="75000"/>
                  </a:schemeClr>
                </a:solidFill>
              </a:rPr>
              <a:t> clicking on allocate room </a:t>
            </a:r>
            <a:r>
              <a:rPr lang="en-US" sz="2800" b="1" dirty="0">
                <a:solidFill>
                  <a:schemeClr val="accent2">
                    <a:lumMod val="75000"/>
                  </a:schemeClr>
                </a:solidFill>
              </a:rPr>
              <a:t>b</a:t>
            </a:r>
            <a:r>
              <a:rPr lang="en-US" sz="2800" b="1" dirty="0" smtClean="0">
                <a:solidFill>
                  <a:schemeClr val="accent2">
                    <a:lumMod val="75000"/>
                  </a:schemeClr>
                </a:solidFill>
              </a:rPr>
              <a:t>utton we can access the booked room details &amp; allocate rooms as per </a:t>
            </a:r>
            <a:r>
              <a:rPr lang="en-US" sz="2800" b="1" dirty="0" err="1" smtClean="0">
                <a:solidFill>
                  <a:schemeClr val="accent2">
                    <a:lumMod val="75000"/>
                  </a:schemeClr>
                </a:solidFill>
              </a:rPr>
              <a:t>requirement.The</a:t>
            </a:r>
            <a:r>
              <a:rPr lang="en-US" sz="2800" b="1" dirty="0" smtClean="0">
                <a:solidFill>
                  <a:schemeClr val="accent2">
                    <a:lumMod val="75000"/>
                  </a:schemeClr>
                </a:solidFill>
              </a:rPr>
              <a:t> application has also the scope for data entry of suppliers.</a:t>
            </a:r>
          </a:p>
          <a:p>
            <a:endParaRPr lang="en-US" sz="3200" b="1" dirty="0" smtClean="0">
              <a:solidFill>
                <a:schemeClr val="tx1">
                  <a:lumMod val="65000"/>
                  <a:lumOff val="3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a:p>
            <a:endParaRPr lang="en-US" b="1" dirty="0" smtClean="0">
              <a:solidFill>
                <a:schemeClr val="tx2">
                  <a:lumMod val="75000"/>
                  <a:lumOff val="25000"/>
                </a:schemeClr>
              </a:solidFill>
            </a:endParaRPr>
          </a:p>
        </p:txBody>
      </p:sp>
      <p:sp>
        <p:nvSpPr>
          <p:cNvPr id="2" name="Title 1"/>
          <p:cNvSpPr>
            <a:spLocks noGrp="1"/>
          </p:cNvSpPr>
          <p:nvPr>
            <p:ph type="title"/>
          </p:nvPr>
        </p:nvSpPr>
        <p:spPr>
          <a:xfrm>
            <a:off x="685332" y="1"/>
            <a:ext cx="7773338" cy="1905000"/>
          </a:xfrm>
        </p:spPr>
        <p:txBody>
          <a:bodyPr>
            <a:normAutofit/>
          </a:bodyPr>
          <a:lstStyle/>
          <a:p>
            <a:r>
              <a:rPr lang="en-US" sz="4400" b="1" u="sng" dirty="0" smtClean="0">
                <a:solidFill>
                  <a:schemeClr val="accent2">
                    <a:lumMod val="50000"/>
                  </a:schemeClr>
                </a:solidFill>
              </a:rPr>
              <a:t>Application workflow</a:t>
            </a:r>
            <a:endParaRPr lang="en-US" sz="4400" b="1" u="sng" dirty="0">
              <a:solidFill>
                <a:schemeClr val="accent2">
                  <a:lumMod val="50000"/>
                </a:schemeClr>
              </a:solidFill>
            </a:endParaRPr>
          </a:p>
        </p:txBody>
      </p:sp>
    </p:spTree>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p:cTn id="7"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33400" y="304800"/>
            <a:ext cx="7773338" cy="1447800"/>
          </a:xfrm>
        </p:spPr>
        <p:txBody>
          <a:bodyPr>
            <a:normAutofit/>
          </a:bodyPr>
          <a:lstStyle/>
          <a:p>
            <a:r>
              <a:rPr lang="en-US" sz="4400" b="1" u="sng" dirty="0" smtClean="0">
                <a:solidFill>
                  <a:schemeClr val="accent2">
                    <a:lumMod val="50000"/>
                  </a:schemeClr>
                </a:solidFill>
              </a:rPr>
              <a:t>Resources required</a:t>
            </a:r>
            <a:endParaRPr lang="en-US" sz="4400" b="1" u="sng" dirty="0">
              <a:solidFill>
                <a:schemeClr val="accent2">
                  <a:lumMod val="50000"/>
                </a:schemeClr>
              </a:solidFill>
            </a:endParaRPr>
          </a:p>
        </p:txBody>
      </p:sp>
      <p:sp>
        <p:nvSpPr>
          <p:cNvPr id="2" name="Text Placeholder 1"/>
          <p:cNvSpPr>
            <a:spLocks noGrp="1"/>
          </p:cNvSpPr>
          <p:nvPr>
            <p:ph type="body" idx="4294967295"/>
          </p:nvPr>
        </p:nvSpPr>
        <p:spPr>
          <a:xfrm>
            <a:off x="0" y="1350963"/>
            <a:ext cx="5718175" cy="4516437"/>
          </a:xfrm>
        </p:spPr>
        <p:txBody>
          <a:bodyPr/>
          <a:lstStyle/>
          <a:p>
            <a:endParaRPr lang="en-US" dirty="0" smtClean="0"/>
          </a:p>
          <a:p>
            <a:endParaRPr lang="en-US" dirty="0" smtClean="0"/>
          </a:p>
          <a:p>
            <a:endParaRPr lang="en-US" dirty="0" smtClean="0"/>
          </a:p>
          <a:p>
            <a:endParaRPr lang="en-US" dirty="0" smtClean="0"/>
          </a:p>
          <a:p>
            <a:endParaRPr lang="en-US" dirty="0" smtClean="0"/>
          </a:p>
          <a:p>
            <a:endParaRPr lang="en-US" dirty="0"/>
          </a:p>
        </p:txBody>
      </p:sp>
      <p:sp>
        <p:nvSpPr>
          <p:cNvPr id="5" name="TextBox 4"/>
          <p:cNvSpPr txBox="1"/>
          <p:nvPr/>
        </p:nvSpPr>
        <p:spPr>
          <a:xfrm>
            <a:off x="1031512" y="1143000"/>
            <a:ext cx="7772400" cy="5262979"/>
          </a:xfrm>
          <a:prstGeom prst="rect">
            <a:avLst/>
          </a:prstGeom>
          <a:noFill/>
        </p:spPr>
        <p:txBody>
          <a:bodyPr wrap="square" rtlCol="0">
            <a:spAutoFit/>
          </a:bodyPr>
          <a:lstStyle/>
          <a:p>
            <a:r>
              <a:rPr lang="en-US" sz="3800" b="1" u="sng" dirty="0" smtClean="0">
                <a:solidFill>
                  <a:schemeClr val="accent2">
                    <a:lumMod val="75000"/>
                  </a:schemeClr>
                </a:solidFill>
              </a:rPr>
              <a:t> </a:t>
            </a:r>
          </a:p>
          <a:p>
            <a:pPr>
              <a:buFont typeface="Wingdings" pitchFamily="2" charset="2"/>
              <a:buChar char="§"/>
            </a:pPr>
            <a:r>
              <a:rPr lang="en-US" sz="3800" b="1" u="sng" dirty="0" smtClean="0">
                <a:solidFill>
                  <a:schemeClr val="accent2">
                    <a:lumMod val="75000"/>
                  </a:schemeClr>
                </a:solidFill>
              </a:rPr>
              <a:t>Hardware Requirement :</a:t>
            </a:r>
          </a:p>
          <a:p>
            <a:pPr>
              <a:buFont typeface="Wingdings" pitchFamily="2" charset="2"/>
              <a:buChar char="§"/>
            </a:pPr>
            <a:endParaRPr lang="en-US" sz="4400" u="sng" dirty="0" smtClean="0">
              <a:solidFill>
                <a:schemeClr val="accent2">
                  <a:lumMod val="75000"/>
                </a:schemeClr>
              </a:solidFill>
            </a:endParaRPr>
          </a:p>
          <a:p>
            <a:pPr>
              <a:buFont typeface="Wingdings" pitchFamily="2" charset="2"/>
              <a:buChar char="Ø"/>
            </a:pPr>
            <a:r>
              <a:rPr lang="en-US" sz="3200" dirty="0" smtClean="0">
                <a:solidFill>
                  <a:schemeClr val="accent2">
                    <a:lumMod val="75000"/>
                  </a:schemeClr>
                </a:solidFill>
              </a:rPr>
              <a:t>Computer with:-</a:t>
            </a:r>
          </a:p>
          <a:p>
            <a:pPr marL="1371600" lvl="2" indent="-457200">
              <a:buFont typeface="Wingdings" panose="05000000000000000000" pitchFamily="2" charset="2"/>
              <a:buChar char="v"/>
            </a:pPr>
            <a:r>
              <a:rPr lang="en-US" sz="3200" dirty="0" smtClean="0">
                <a:solidFill>
                  <a:schemeClr val="accent2">
                    <a:lumMod val="75000"/>
                  </a:schemeClr>
                </a:solidFill>
              </a:rPr>
              <a:t>Processor : Intel Pentium</a:t>
            </a:r>
          </a:p>
          <a:p>
            <a:pPr marL="1371600" lvl="2" indent="-457200">
              <a:buFont typeface="Wingdings" panose="05000000000000000000" pitchFamily="2" charset="2"/>
              <a:buChar char="v"/>
            </a:pPr>
            <a:r>
              <a:rPr lang="en-US" sz="3200" dirty="0" smtClean="0">
                <a:solidFill>
                  <a:schemeClr val="accent2">
                    <a:lumMod val="75000"/>
                  </a:schemeClr>
                </a:solidFill>
              </a:rPr>
              <a:t>RAM : 256 MB RAM</a:t>
            </a:r>
          </a:p>
          <a:p>
            <a:pPr marL="1371600" lvl="2" indent="-457200">
              <a:buFont typeface="Wingdings" panose="05000000000000000000" pitchFamily="2" charset="2"/>
              <a:buChar char="v"/>
            </a:pPr>
            <a:r>
              <a:rPr lang="en-US" sz="3200" dirty="0" smtClean="0">
                <a:solidFill>
                  <a:schemeClr val="accent2">
                    <a:lumMod val="75000"/>
                  </a:schemeClr>
                </a:solidFill>
              </a:rPr>
              <a:t>Hard Disk : 2 GB</a:t>
            </a:r>
          </a:p>
          <a:p>
            <a:pPr>
              <a:buNone/>
            </a:pPr>
            <a:endParaRPr lang="en-US" sz="4400" dirty="0" smtClean="0">
              <a:solidFill>
                <a:schemeClr val="accent2">
                  <a:lumMod val="75000"/>
                </a:schemeClr>
              </a:solidFill>
            </a:endParaRPr>
          </a:p>
          <a:p>
            <a:pPr>
              <a:buNone/>
            </a:pPr>
            <a:endParaRPr lang="en-US" sz="4400" dirty="0" smtClean="0">
              <a:solidFill>
                <a:schemeClr val="accent2">
                  <a:lumMod val="75000"/>
                </a:schemeClr>
              </a:solidFill>
            </a:endParaRP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wheel(1)">
                                      <p:cBhvr>
                                        <p:cTn id="7" dur="20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xEl>
                                              <p:pRg st="3" end="3"/>
                                            </p:txEl>
                                          </p:spTgt>
                                        </p:tgtEl>
                                        <p:attrNameLst>
                                          <p:attrName>style.visibility</p:attrName>
                                        </p:attrNameLst>
                                      </p:cBhvr>
                                      <p:to>
                                        <p:strVal val="visible"/>
                                      </p:to>
                                    </p:set>
                                    <p:anim calcmode="lin" valueType="num">
                                      <p:cBhvr additive="base">
                                        <p:cTn id="12"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anim calcmode="lin" valueType="num">
                                      <p:cBhvr additive="base">
                                        <p:cTn id="18"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5">
                                            <p:txEl>
                                              <p:pRg st="5" end="5"/>
                                            </p:txEl>
                                          </p:spTgt>
                                        </p:tgtEl>
                                        <p:attrNameLst>
                                          <p:attrName>style.visibility</p:attrName>
                                        </p:attrNameLst>
                                      </p:cBhvr>
                                      <p:to>
                                        <p:strVal val="visible"/>
                                      </p:to>
                                    </p:set>
                                    <p:anim calcmode="lin" valueType="num">
                                      <p:cBhvr additive="base">
                                        <p:cTn id="24"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5">
                                            <p:txEl>
                                              <p:pRg st="6" end="6"/>
                                            </p:txEl>
                                          </p:spTgt>
                                        </p:tgtEl>
                                        <p:attrNameLst>
                                          <p:attrName>style.visibility</p:attrName>
                                        </p:attrNameLst>
                                      </p:cBhvr>
                                      <p:to>
                                        <p:strVal val="visible"/>
                                      </p:to>
                                    </p:set>
                                    <p:anim calcmode="lin" valueType="num">
                                      <p:cBhvr additive="base">
                                        <p:cTn id="30"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43000" y="2133600"/>
            <a:ext cx="6858000" cy="4001095"/>
          </a:xfrm>
          <a:prstGeom prst="rect">
            <a:avLst/>
          </a:prstGeom>
          <a:noFill/>
        </p:spPr>
        <p:txBody>
          <a:bodyPr wrap="square" rtlCol="0">
            <a:spAutoFit/>
          </a:bodyPr>
          <a:lstStyle/>
          <a:p>
            <a:pPr>
              <a:buFont typeface="Wingdings" pitchFamily="2" charset="2"/>
              <a:buChar char="§"/>
            </a:pPr>
            <a:r>
              <a:rPr lang="en-US" sz="3800" b="1" u="sng" dirty="0" smtClean="0">
                <a:solidFill>
                  <a:schemeClr val="accent2">
                    <a:lumMod val="75000"/>
                  </a:schemeClr>
                </a:solidFill>
              </a:rPr>
              <a:t>Software requirement :</a:t>
            </a:r>
            <a:endParaRPr lang="en-US" sz="3800" u="sng" dirty="0" smtClean="0">
              <a:solidFill>
                <a:schemeClr val="accent2">
                  <a:lumMod val="75000"/>
                </a:schemeClr>
              </a:solidFill>
            </a:endParaRPr>
          </a:p>
          <a:p>
            <a:pPr>
              <a:buNone/>
            </a:pPr>
            <a:endParaRPr lang="en-US" sz="4000" u="sng" dirty="0" smtClean="0">
              <a:solidFill>
                <a:srgbClr val="002060"/>
              </a:solidFill>
            </a:endParaRPr>
          </a:p>
          <a:p>
            <a:pPr>
              <a:buFont typeface="Wingdings" pitchFamily="2" charset="2"/>
              <a:buChar char="Ø"/>
            </a:pPr>
            <a:r>
              <a:rPr lang="en-US" sz="3200" dirty="0" smtClean="0">
                <a:solidFill>
                  <a:schemeClr val="accent2">
                    <a:lumMod val="75000"/>
                  </a:schemeClr>
                </a:solidFill>
              </a:rPr>
              <a:t>OS : 32 or 64 bit </a:t>
            </a:r>
          </a:p>
          <a:p>
            <a:pPr>
              <a:buFont typeface="Wingdings" pitchFamily="2" charset="2"/>
              <a:buChar char="Ø"/>
            </a:pPr>
            <a:r>
              <a:rPr lang="en-US" sz="3200" dirty="0" smtClean="0">
                <a:solidFill>
                  <a:schemeClr val="accent2">
                    <a:lumMod val="75000"/>
                  </a:schemeClr>
                </a:solidFill>
              </a:rPr>
              <a:t>JDK 1.8</a:t>
            </a:r>
          </a:p>
          <a:p>
            <a:pPr>
              <a:buFont typeface="Wingdings" pitchFamily="2" charset="2"/>
              <a:buChar char="Ø"/>
            </a:pPr>
            <a:r>
              <a:rPr lang="en-US" sz="3200" dirty="0" smtClean="0">
                <a:solidFill>
                  <a:schemeClr val="accent2">
                    <a:lumMod val="75000"/>
                  </a:schemeClr>
                </a:solidFill>
              </a:rPr>
              <a:t>Eclipse Mars 2</a:t>
            </a:r>
          </a:p>
          <a:p>
            <a:pPr>
              <a:buFont typeface="Wingdings" pitchFamily="2" charset="2"/>
              <a:buChar char="Ø"/>
            </a:pPr>
            <a:r>
              <a:rPr lang="en-US" sz="3200" dirty="0" smtClean="0">
                <a:solidFill>
                  <a:schemeClr val="accent2">
                    <a:lumMod val="75000"/>
                  </a:schemeClr>
                </a:solidFill>
              </a:rPr>
              <a:t>Language : JAVA</a:t>
            </a:r>
          </a:p>
          <a:p>
            <a:pPr>
              <a:buNone/>
            </a:pPr>
            <a:r>
              <a:rPr lang="en-US" sz="4000" dirty="0" smtClean="0">
                <a:solidFill>
                  <a:srgbClr val="00B0F0"/>
                </a:solidFill>
              </a:rPr>
              <a:t> </a:t>
            </a:r>
          </a:p>
        </p:txBody>
      </p:sp>
      <p:sp>
        <p:nvSpPr>
          <p:cNvPr id="2" name="Title 1"/>
          <p:cNvSpPr>
            <a:spLocks noGrp="1"/>
          </p:cNvSpPr>
          <p:nvPr>
            <p:ph type="title"/>
          </p:nvPr>
        </p:nvSpPr>
        <p:spPr>
          <a:xfrm>
            <a:off x="762000" y="618530"/>
            <a:ext cx="7773338" cy="1371600"/>
          </a:xfrm>
        </p:spPr>
        <p:txBody>
          <a:bodyPr>
            <a:normAutofit/>
          </a:bodyPr>
          <a:lstStyle/>
          <a:p>
            <a:r>
              <a:rPr lang="en-US" sz="4400" b="1" u="sng" dirty="0" smtClean="0">
                <a:solidFill>
                  <a:schemeClr val="accent2">
                    <a:lumMod val="50000"/>
                  </a:schemeClr>
                </a:solidFill>
              </a:rPr>
              <a:t>Resources required</a:t>
            </a:r>
            <a:endParaRPr lang="en-US" sz="4400" b="1" u="sng" dirty="0">
              <a:solidFill>
                <a:schemeClr val="accent2">
                  <a:lumMod val="50000"/>
                </a:schemeClr>
              </a:solidFill>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barn(inVertic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circle(in)">
                                      <p:cBhvr>
                                        <p:cTn id="12" dur="2000"/>
                                        <p:tgtEl>
                                          <p:spTgt spid="5">
                                            <p:txEl>
                                              <p:pRg st="2" end="2"/>
                                            </p:txEl>
                                          </p:spTgt>
                                        </p:tgtEl>
                                      </p:cBhvr>
                                    </p:animEffect>
                                  </p:childTnLst>
                                </p:cTn>
                              </p:par>
                              <p:par>
                                <p:cTn id="13" presetID="6" presetClass="entr" presetSubtype="16" fill="hold"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circle(in)">
                                      <p:cBhvr>
                                        <p:cTn id="15" dur="2000"/>
                                        <p:tgtEl>
                                          <p:spTgt spid="5">
                                            <p:txEl>
                                              <p:pRg st="3" end="3"/>
                                            </p:txEl>
                                          </p:spTgt>
                                        </p:tgtEl>
                                      </p:cBhvr>
                                    </p:animEffect>
                                  </p:childTnLst>
                                </p:cTn>
                              </p:par>
                              <p:par>
                                <p:cTn id="16" presetID="6" presetClass="entr" presetSubtype="16" fill="hold" nodeType="with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animEffect transition="in" filter="circle(in)">
                                      <p:cBhvr>
                                        <p:cTn id="18" dur="2000"/>
                                        <p:tgtEl>
                                          <p:spTgt spid="5">
                                            <p:txEl>
                                              <p:pRg st="4" end="4"/>
                                            </p:txEl>
                                          </p:spTgt>
                                        </p:tgtEl>
                                      </p:cBhvr>
                                    </p:animEffect>
                                  </p:childTnLst>
                                </p:cTn>
                              </p:par>
                              <p:par>
                                <p:cTn id="19" presetID="6" presetClass="entr" presetSubtype="16" fill="hold" nodeType="with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animEffect transition="in" filter="circle(in)">
                                      <p:cBhvr>
                                        <p:cTn id="21" dur="2000"/>
                                        <p:tgtEl>
                                          <p:spTgt spid="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C:\Users\Lab-1-PC\Desktop\scrnsht\2.PNG"/>
          <p:cNvPicPr>
            <a:picLocks noChangeAspect="1" noChangeArrowheads="1"/>
          </p:cNvPicPr>
          <p:nvPr/>
        </p:nvPicPr>
        <p:blipFill>
          <a:blip r:embed="rId2"/>
          <a:srcRect/>
          <a:stretch>
            <a:fillRect/>
          </a:stretch>
        </p:blipFill>
        <p:spPr bwMode="auto">
          <a:xfrm>
            <a:off x="0" y="1066800"/>
            <a:ext cx="9144000" cy="2362200"/>
          </a:xfrm>
          <a:prstGeom prst="rect">
            <a:avLst/>
          </a:prstGeom>
          <a:noFill/>
        </p:spPr>
      </p:pic>
      <p:pic>
        <p:nvPicPr>
          <p:cNvPr id="1029" name="Picture 5" descr="C:\Users\Lab-1-PC\Desktop\scrnsht\3.PNG"/>
          <p:cNvPicPr>
            <a:picLocks noChangeAspect="1" noChangeArrowheads="1"/>
          </p:cNvPicPr>
          <p:nvPr/>
        </p:nvPicPr>
        <p:blipFill>
          <a:blip r:embed="rId3"/>
          <a:srcRect/>
          <a:stretch>
            <a:fillRect/>
          </a:stretch>
        </p:blipFill>
        <p:spPr bwMode="auto">
          <a:xfrm>
            <a:off x="0" y="3810000"/>
            <a:ext cx="9144000" cy="3048000"/>
          </a:xfrm>
          <a:prstGeom prst="rect">
            <a:avLst/>
          </a:prstGeom>
          <a:noFill/>
        </p:spPr>
      </p:pic>
      <p:sp>
        <p:nvSpPr>
          <p:cNvPr id="2" name="Title 1"/>
          <p:cNvSpPr>
            <a:spLocks noGrp="1"/>
          </p:cNvSpPr>
          <p:nvPr>
            <p:ph type="title"/>
          </p:nvPr>
        </p:nvSpPr>
        <p:spPr>
          <a:xfrm>
            <a:off x="949748" y="190488"/>
            <a:ext cx="7773338" cy="685812"/>
          </a:xfrm>
        </p:spPr>
        <p:txBody>
          <a:bodyPr>
            <a:normAutofit fontScale="90000"/>
          </a:bodyPr>
          <a:lstStyle/>
          <a:p>
            <a:r>
              <a:rPr lang="en-US" sz="4400" b="1" u="sng" dirty="0" smtClean="0">
                <a:solidFill>
                  <a:schemeClr val="accent2">
                    <a:lumMod val="50000"/>
                  </a:schemeClr>
                </a:solidFill>
              </a:rPr>
              <a:t>Login and homepage</a:t>
            </a:r>
            <a:endParaRPr lang="en-US" sz="4400" b="1" u="sng" dirty="0">
              <a:solidFill>
                <a:schemeClr val="accent2">
                  <a:lumMod val="50000"/>
                </a:schemeClr>
              </a:solidFill>
            </a:endParaRPr>
          </a:p>
        </p:txBody>
      </p:sp>
    </p:spTree>
  </p:cSld>
  <p:clrMapOvr>
    <a:masterClrMapping/>
  </p:clrMapOvr>
  <p:transition>
    <p:wipe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 calcmode="lin" valueType="num">
                                      <p:cBhvr additive="base">
                                        <p:cTn id="7" dur="500" fill="hold"/>
                                        <p:tgtEl>
                                          <p:spTgt spid="1028"/>
                                        </p:tgtEl>
                                        <p:attrNameLst>
                                          <p:attrName>ppt_x</p:attrName>
                                        </p:attrNameLst>
                                      </p:cBhvr>
                                      <p:tavLst>
                                        <p:tav tm="0">
                                          <p:val>
                                            <p:strVal val="#ppt_x"/>
                                          </p:val>
                                        </p:tav>
                                        <p:tav tm="100000">
                                          <p:val>
                                            <p:strVal val="#ppt_x"/>
                                          </p:val>
                                        </p:tav>
                                      </p:tavLst>
                                    </p:anim>
                                    <p:anim calcmode="lin" valueType="num">
                                      <p:cBhvr additive="base">
                                        <p:cTn id="8"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29"/>
                                        </p:tgtEl>
                                        <p:attrNameLst>
                                          <p:attrName>style.visibility</p:attrName>
                                        </p:attrNameLst>
                                      </p:cBhvr>
                                      <p:to>
                                        <p:strVal val="visible"/>
                                      </p:to>
                                    </p:set>
                                    <p:anim calcmode="lin" valueType="num">
                                      <p:cBhvr additive="base">
                                        <p:cTn id="13" dur="500" fill="hold"/>
                                        <p:tgtEl>
                                          <p:spTgt spid="1029"/>
                                        </p:tgtEl>
                                        <p:attrNameLst>
                                          <p:attrName>ppt_x</p:attrName>
                                        </p:attrNameLst>
                                      </p:cBhvr>
                                      <p:tavLst>
                                        <p:tav tm="0">
                                          <p:val>
                                            <p:strVal val="#ppt_x"/>
                                          </p:val>
                                        </p:tav>
                                        <p:tav tm="100000">
                                          <p:val>
                                            <p:strVal val="#ppt_x"/>
                                          </p:val>
                                        </p:tav>
                                      </p:tavLst>
                                    </p:anim>
                                    <p:anim calcmode="lin" valueType="num">
                                      <p:cBhvr additive="base">
                                        <p:cTn id="14" dur="500" fill="hold"/>
                                        <p:tgtEl>
                                          <p:spTgt spid="10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tf00001031</Template>
  <TotalTime>578</TotalTime>
  <Words>643</Words>
  <Application>Microsoft Office PowerPoint</Application>
  <PresentationFormat>On-screen Show (4:3)</PresentationFormat>
  <Paragraphs>132</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Bradley Hand ITC</vt:lpstr>
      <vt:lpstr>Calibri</vt:lpstr>
      <vt:lpstr>Times New Roman</vt:lpstr>
      <vt:lpstr>Tw Cen MT</vt:lpstr>
      <vt:lpstr>Wingdings</vt:lpstr>
      <vt:lpstr>Droplet</vt:lpstr>
      <vt:lpstr>PowerPoint Presentation</vt:lpstr>
      <vt:lpstr>CONTENTS</vt:lpstr>
      <vt:lpstr>Introduction</vt:lpstr>
      <vt:lpstr>objective</vt:lpstr>
      <vt:lpstr>advantages</vt:lpstr>
      <vt:lpstr>Application workflow</vt:lpstr>
      <vt:lpstr>Resources required</vt:lpstr>
      <vt:lpstr>Resources required</vt:lpstr>
      <vt:lpstr>Login and homepage</vt:lpstr>
      <vt:lpstr>Student details and room allocation</vt:lpstr>
      <vt:lpstr>Room confirmation and PAYMENT PAGE</vt:lpstr>
      <vt:lpstr>BOOKED ROOMS LIST and student list</vt:lpstr>
      <vt:lpstr>New supplier and supplier list</vt:lpstr>
      <vt:lpstr>Future scope of improvement</vt:lpstr>
      <vt:lpstr>acknowledgement</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Lab-1-PC</dc:creator>
  <cp:lastModifiedBy>irfana</cp:lastModifiedBy>
  <cp:revision>69</cp:revision>
  <dcterms:created xsi:type="dcterms:W3CDTF">2017-07-17T04:00:54Z</dcterms:created>
  <dcterms:modified xsi:type="dcterms:W3CDTF">2017-07-20T05:09:10Z</dcterms:modified>
</cp:coreProperties>
</file>

<file path=docProps/thumbnail.jpeg>
</file>